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24"/>
  </p:notesMasterIdLst>
  <p:sldIdLst>
    <p:sldId id="256" r:id="rId2"/>
    <p:sldId id="261" r:id="rId3"/>
    <p:sldId id="260" r:id="rId4"/>
    <p:sldId id="300" r:id="rId5"/>
    <p:sldId id="262" r:id="rId6"/>
    <p:sldId id="301" r:id="rId7"/>
    <p:sldId id="302" r:id="rId8"/>
    <p:sldId id="303" r:id="rId9"/>
    <p:sldId id="304" r:id="rId10"/>
    <p:sldId id="274" r:id="rId11"/>
    <p:sldId id="315" r:id="rId12"/>
    <p:sldId id="305" r:id="rId13"/>
    <p:sldId id="306" r:id="rId14"/>
    <p:sldId id="307" r:id="rId15"/>
    <p:sldId id="308" r:id="rId16"/>
    <p:sldId id="309" r:id="rId17"/>
    <p:sldId id="310" r:id="rId18"/>
    <p:sldId id="311" r:id="rId19"/>
    <p:sldId id="316" r:id="rId20"/>
    <p:sldId id="312" r:id="rId21"/>
    <p:sldId id="314" r:id="rId22"/>
    <p:sldId id="313" r:id="rId23"/>
  </p:sldIdLst>
  <p:sldSz cx="9144000" cy="5143500" type="screen16x9"/>
  <p:notesSz cx="6858000" cy="9144000"/>
  <p:embeddedFontLst>
    <p:embeddedFont>
      <p:font typeface="Calibri" panose="020F0502020204030204" pitchFamily="34" charset="0"/>
      <p:regular r:id="rId25"/>
      <p:bold r:id="rId26"/>
      <p:italic r:id="rId27"/>
      <p:boldItalic r:id="rId28"/>
    </p:embeddedFont>
    <p:embeddedFont>
      <p:font typeface="Paytone One" panose="020B0604020202020204" charset="0"/>
      <p:regular r:id="rId29"/>
    </p:embeddedFont>
    <p:embeddedFont>
      <p:font typeface="Questrial" panose="020B0604020202020204" charset="0"/>
      <p:regular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4BC2775-A3E2-4B6C-9F5E-3E56F4336E12}">
  <a:tblStyle styleId="{C4BC2775-A3E2-4B6C-9F5E-3E56F4336E1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60"/>
  </p:normalViewPr>
  <p:slideViewPr>
    <p:cSldViewPr snapToGrid="0">
      <p:cViewPr varScale="1">
        <p:scale>
          <a:sx n="107" d="100"/>
          <a:sy n="107" d="100"/>
        </p:scale>
        <p:origin x="77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
        <p:cNvGrpSpPr/>
        <p:nvPr/>
      </p:nvGrpSpPr>
      <p:grpSpPr>
        <a:xfrm>
          <a:off x="0" y="0"/>
          <a:ext cx="0" cy="0"/>
          <a:chOff x="0" y="0"/>
          <a:chExt cx="0" cy="0"/>
        </a:xfrm>
      </p:grpSpPr>
      <p:sp>
        <p:nvSpPr>
          <p:cNvPr id="979" name="Google Shape;97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 name="Google Shape;98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4"/>
        <p:cNvGrpSpPr/>
        <p:nvPr/>
      </p:nvGrpSpPr>
      <p:grpSpPr>
        <a:xfrm>
          <a:off x="0" y="0"/>
          <a:ext cx="0" cy="0"/>
          <a:chOff x="0" y="0"/>
          <a:chExt cx="0" cy="0"/>
        </a:xfrm>
      </p:grpSpPr>
      <p:sp>
        <p:nvSpPr>
          <p:cNvPr id="1265" name="Google Shape;1265;gb8ad8aa3d3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6" name="Google Shape;1266;gb8ad8aa3d3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b8ad8aa3d3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b8ad8aa3d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37131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
        <p:cNvGrpSpPr/>
        <p:nvPr/>
      </p:nvGrpSpPr>
      <p:grpSpPr>
        <a:xfrm>
          <a:off x="0" y="0"/>
          <a:ext cx="0" cy="0"/>
          <a:chOff x="0" y="0"/>
          <a:chExt cx="0" cy="0"/>
        </a:xfrm>
      </p:grpSpPr>
      <p:sp>
        <p:nvSpPr>
          <p:cNvPr id="1027" name="Google Shape;1027;gb8ad8aa3d3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8" name="Google Shape;1028;gb8ad8aa3d3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b8ad8aa3d3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b8ad8aa3d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b8ad8aa3d3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b8ad8aa3d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98954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
        <p:cNvGrpSpPr/>
        <p:nvPr/>
      </p:nvGrpSpPr>
      <p:grpSpPr>
        <a:xfrm>
          <a:off x="0" y="0"/>
          <a:ext cx="0" cy="0"/>
          <a:chOff x="0" y="0"/>
          <a:chExt cx="0" cy="0"/>
        </a:xfrm>
      </p:grpSpPr>
      <p:sp>
        <p:nvSpPr>
          <p:cNvPr id="1033" name="Google Shape;1033;gb924c6c1c1_1_15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4" name="Google Shape;1034;gb924c6c1c1_1_15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b8ad8aa3d3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b8ad8aa3d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40326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b8ad8aa3d3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b8ad8aa3d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59065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b8ad8aa3d3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b8ad8aa3d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30486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b8ad8aa3d3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b8ad8aa3d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71160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1900" y="1386639"/>
            <a:ext cx="6196200" cy="19083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5500">
                <a:solidFill>
                  <a:schemeClr val="accent2"/>
                </a:solidFill>
                <a:latin typeface="Paytone One"/>
                <a:ea typeface="Paytone One"/>
                <a:cs typeface="Paytone One"/>
                <a:sym typeface="Paytone 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1900" y="3294939"/>
            <a:ext cx="6196200" cy="450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800"/>
              <a:buNone/>
              <a:defRPr>
                <a:solidFill>
                  <a:schemeClr val="accent2"/>
                </a:solidFill>
                <a:latin typeface="Questrial"/>
                <a:ea typeface="Questrial"/>
                <a:cs typeface="Questrial"/>
                <a:sym typeface="Questria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7316550" y="0"/>
            <a:ext cx="18237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6725761" y="1349068"/>
            <a:ext cx="1173854" cy="2461458"/>
            <a:chOff x="6725761" y="1349068"/>
            <a:chExt cx="1173854" cy="2461458"/>
          </a:xfrm>
        </p:grpSpPr>
        <p:grpSp>
          <p:nvGrpSpPr>
            <p:cNvPr id="13" name="Google Shape;13;p2"/>
            <p:cNvGrpSpPr/>
            <p:nvPr/>
          </p:nvGrpSpPr>
          <p:grpSpPr>
            <a:xfrm rot="-5400000">
              <a:off x="6747803" y="1327027"/>
              <a:ext cx="1129770" cy="1173854"/>
              <a:chOff x="11" y="583339"/>
              <a:chExt cx="1129770" cy="1173854"/>
            </a:xfrm>
          </p:grpSpPr>
          <p:sp>
            <p:nvSpPr>
              <p:cNvPr id="14" name="Google Shape;14;p2"/>
              <p:cNvSpPr/>
              <p:nvPr/>
            </p:nvSpPr>
            <p:spPr>
              <a:xfrm>
                <a:off x="9686" y="583339"/>
                <a:ext cx="51388" cy="52830"/>
              </a:xfrm>
              <a:custGeom>
                <a:avLst/>
                <a:gdLst/>
                <a:ahLst/>
                <a:cxnLst/>
                <a:rect l="l" t="t" r="r" b="b"/>
                <a:pathLst>
                  <a:path w="1604" h="1649" extrusionOk="0">
                    <a:moveTo>
                      <a:pt x="802" y="0"/>
                    </a:moveTo>
                    <a:cubicBezTo>
                      <a:pt x="364" y="15"/>
                      <a:pt x="1" y="378"/>
                      <a:pt x="16" y="832"/>
                    </a:cubicBezTo>
                    <a:cubicBezTo>
                      <a:pt x="1" y="1270"/>
                      <a:pt x="364" y="1633"/>
                      <a:pt x="802" y="1648"/>
                    </a:cubicBezTo>
                    <a:cubicBezTo>
                      <a:pt x="1256" y="1633"/>
                      <a:pt x="1604" y="1270"/>
                      <a:pt x="1589" y="832"/>
                    </a:cubicBezTo>
                    <a:cubicBezTo>
                      <a:pt x="1604" y="378"/>
                      <a:pt x="1256" y="15"/>
                      <a:pt x="8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15" name="Google Shape;15;p2"/>
              <p:cNvSpPr/>
              <p:nvPr/>
            </p:nvSpPr>
            <p:spPr>
              <a:xfrm>
                <a:off x="277103" y="584524"/>
                <a:ext cx="50908" cy="50555"/>
              </a:xfrm>
              <a:custGeom>
                <a:avLst/>
                <a:gdLst/>
                <a:ahLst/>
                <a:cxnLst/>
                <a:rect l="l" t="t" r="r" b="b"/>
                <a:pathLst>
                  <a:path w="1589" h="1578" extrusionOk="0">
                    <a:moveTo>
                      <a:pt x="795" y="1"/>
                    </a:moveTo>
                    <a:cubicBezTo>
                      <a:pt x="398" y="1"/>
                      <a:pt x="1" y="265"/>
                      <a:pt x="1" y="795"/>
                    </a:cubicBezTo>
                    <a:cubicBezTo>
                      <a:pt x="1" y="1316"/>
                      <a:pt x="398" y="1577"/>
                      <a:pt x="795" y="1577"/>
                    </a:cubicBezTo>
                    <a:cubicBezTo>
                      <a:pt x="1192" y="1577"/>
                      <a:pt x="1589" y="1316"/>
                      <a:pt x="1589" y="795"/>
                    </a:cubicBezTo>
                    <a:cubicBezTo>
                      <a:pt x="1589" y="265"/>
                      <a:pt x="1192" y="1"/>
                      <a:pt x="7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16" name="Google Shape;16;p2"/>
              <p:cNvSpPr/>
              <p:nvPr/>
            </p:nvSpPr>
            <p:spPr>
              <a:xfrm>
                <a:off x="543559" y="583435"/>
                <a:ext cx="52349" cy="52734"/>
              </a:xfrm>
              <a:custGeom>
                <a:avLst/>
                <a:gdLst/>
                <a:ahLst/>
                <a:cxnLst/>
                <a:rect l="l" t="t" r="r" b="b"/>
                <a:pathLst>
                  <a:path w="1634" h="1646" extrusionOk="0">
                    <a:moveTo>
                      <a:pt x="817" y="1"/>
                    </a:moveTo>
                    <a:cubicBezTo>
                      <a:pt x="409" y="1"/>
                      <a:pt x="1" y="277"/>
                      <a:pt x="31" y="829"/>
                    </a:cubicBezTo>
                    <a:cubicBezTo>
                      <a:pt x="1" y="1267"/>
                      <a:pt x="364" y="1645"/>
                      <a:pt x="817" y="1645"/>
                    </a:cubicBezTo>
                    <a:cubicBezTo>
                      <a:pt x="1271" y="1645"/>
                      <a:pt x="1619" y="1267"/>
                      <a:pt x="1604" y="829"/>
                    </a:cubicBezTo>
                    <a:cubicBezTo>
                      <a:pt x="1634" y="277"/>
                      <a:pt x="1226" y="1"/>
                      <a:pt x="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17" name="Google Shape;17;p2"/>
              <p:cNvSpPr/>
              <p:nvPr/>
            </p:nvSpPr>
            <p:spPr>
              <a:xfrm>
                <a:off x="810752" y="583435"/>
                <a:ext cx="52093" cy="52734"/>
              </a:xfrm>
              <a:custGeom>
                <a:avLst/>
                <a:gdLst/>
                <a:ahLst/>
                <a:cxnLst/>
                <a:rect l="l" t="t" r="r" b="b"/>
                <a:pathLst>
                  <a:path w="1626" h="1646" extrusionOk="0">
                    <a:moveTo>
                      <a:pt x="815" y="1"/>
                    </a:moveTo>
                    <a:cubicBezTo>
                      <a:pt x="408" y="1"/>
                      <a:pt x="0" y="277"/>
                      <a:pt x="23" y="829"/>
                    </a:cubicBezTo>
                    <a:cubicBezTo>
                      <a:pt x="8" y="1267"/>
                      <a:pt x="371" y="1645"/>
                      <a:pt x="809" y="1645"/>
                    </a:cubicBezTo>
                    <a:cubicBezTo>
                      <a:pt x="1263" y="1645"/>
                      <a:pt x="1626" y="1267"/>
                      <a:pt x="1596" y="829"/>
                    </a:cubicBezTo>
                    <a:cubicBezTo>
                      <a:pt x="1626" y="277"/>
                      <a:pt x="1221" y="1"/>
                      <a:pt x="8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18" name="Google Shape;18;p2"/>
              <p:cNvSpPr/>
              <p:nvPr/>
            </p:nvSpPr>
            <p:spPr>
              <a:xfrm>
                <a:off x="1078874" y="584524"/>
                <a:ext cx="50427" cy="50555"/>
              </a:xfrm>
              <a:custGeom>
                <a:avLst/>
                <a:gdLst/>
                <a:ahLst/>
                <a:cxnLst/>
                <a:rect l="l" t="t" r="r" b="b"/>
                <a:pathLst>
                  <a:path w="1574" h="1578" extrusionOk="0">
                    <a:moveTo>
                      <a:pt x="787" y="1"/>
                    </a:moveTo>
                    <a:cubicBezTo>
                      <a:pt x="394" y="1"/>
                      <a:pt x="1" y="265"/>
                      <a:pt x="1" y="795"/>
                    </a:cubicBezTo>
                    <a:cubicBezTo>
                      <a:pt x="1" y="1316"/>
                      <a:pt x="394" y="1577"/>
                      <a:pt x="787" y="1577"/>
                    </a:cubicBezTo>
                    <a:cubicBezTo>
                      <a:pt x="1180" y="1577"/>
                      <a:pt x="1574" y="1316"/>
                      <a:pt x="1574" y="795"/>
                    </a:cubicBezTo>
                    <a:cubicBezTo>
                      <a:pt x="1574" y="265"/>
                      <a:pt x="1180"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19" name="Google Shape;19;p2"/>
              <p:cNvSpPr/>
              <p:nvPr/>
            </p:nvSpPr>
            <p:spPr>
              <a:xfrm>
                <a:off x="1933" y="863347"/>
                <a:ext cx="59141" cy="53310"/>
              </a:xfrm>
              <a:custGeom>
                <a:avLst/>
                <a:gdLst/>
                <a:ahLst/>
                <a:cxnLst/>
                <a:rect l="l" t="t" r="r" b="b"/>
                <a:pathLst>
                  <a:path w="1846" h="1664" extrusionOk="0">
                    <a:moveTo>
                      <a:pt x="1044" y="0"/>
                    </a:moveTo>
                    <a:cubicBezTo>
                      <a:pt x="1" y="61"/>
                      <a:pt x="1" y="1603"/>
                      <a:pt x="1044" y="1663"/>
                    </a:cubicBezTo>
                    <a:cubicBezTo>
                      <a:pt x="1483" y="1648"/>
                      <a:pt x="1846" y="1270"/>
                      <a:pt x="1831" y="832"/>
                    </a:cubicBezTo>
                    <a:cubicBezTo>
                      <a:pt x="1846" y="393"/>
                      <a:pt x="1498" y="15"/>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0" name="Google Shape;20;p2"/>
              <p:cNvSpPr/>
              <p:nvPr/>
            </p:nvSpPr>
            <p:spPr>
              <a:xfrm>
                <a:off x="268870" y="863827"/>
                <a:ext cx="59141" cy="50459"/>
              </a:xfrm>
              <a:custGeom>
                <a:avLst/>
                <a:gdLst/>
                <a:ahLst/>
                <a:cxnLst/>
                <a:rect l="l" t="t" r="r" b="b"/>
                <a:pathLst>
                  <a:path w="1846" h="1575" extrusionOk="0">
                    <a:moveTo>
                      <a:pt x="1059" y="0"/>
                    </a:moveTo>
                    <a:cubicBezTo>
                      <a:pt x="364" y="0"/>
                      <a:pt x="1" y="817"/>
                      <a:pt x="485" y="1331"/>
                    </a:cubicBezTo>
                    <a:cubicBezTo>
                      <a:pt x="642" y="1499"/>
                      <a:pt x="842" y="1574"/>
                      <a:pt x="1040" y="1574"/>
                    </a:cubicBezTo>
                    <a:cubicBezTo>
                      <a:pt x="1432" y="1574"/>
                      <a:pt x="1816" y="1279"/>
                      <a:pt x="1846" y="817"/>
                    </a:cubicBezTo>
                    <a:cubicBezTo>
                      <a:pt x="1846"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1" name="Google Shape;21;p2"/>
              <p:cNvSpPr/>
              <p:nvPr/>
            </p:nvSpPr>
            <p:spPr>
              <a:xfrm>
                <a:off x="536287" y="863827"/>
                <a:ext cx="59141" cy="50459"/>
              </a:xfrm>
              <a:custGeom>
                <a:avLst/>
                <a:gdLst/>
                <a:ahLst/>
                <a:cxnLst/>
                <a:rect l="l" t="t" r="r" b="b"/>
                <a:pathLst>
                  <a:path w="1846" h="1575" extrusionOk="0">
                    <a:moveTo>
                      <a:pt x="1044" y="0"/>
                    </a:moveTo>
                    <a:cubicBezTo>
                      <a:pt x="349" y="0"/>
                      <a:pt x="1" y="817"/>
                      <a:pt x="470" y="1331"/>
                    </a:cubicBezTo>
                    <a:cubicBezTo>
                      <a:pt x="632" y="1499"/>
                      <a:pt x="836" y="1574"/>
                      <a:pt x="1035" y="1574"/>
                    </a:cubicBezTo>
                    <a:cubicBezTo>
                      <a:pt x="1430" y="1574"/>
                      <a:pt x="1811" y="1279"/>
                      <a:pt x="1831" y="817"/>
                    </a:cubicBezTo>
                    <a:cubicBezTo>
                      <a:pt x="1846" y="378"/>
                      <a:pt x="1483" y="0"/>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2" name="Google Shape;22;p2"/>
              <p:cNvSpPr/>
              <p:nvPr/>
            </p:nvSpPr>
            <p:spPr>
              <a:xfrm>
                <a:off x="803383" y="863827"/>
                <a:ext cx="58981" cy="50459"/>
              </a:xfrm>
              <a:custGeom>
                <a:avLst/>
                <a:gdLst/>
                <a:ahLst/>
                <a:cxnLst/>
                <a:rect l="l" t="t" r="r" b="b"/>
                <a:pathLst>
                  <a:path w="1841" h="1575" extrusionOk="0">
                    <a:moveTo>
                      <a:pt x="1021" y="0"/>
                    </a:moveTo>
                    <a:cubicBezTo>
                      <a:pt x="352" y="0"/>
                      <a:pt x="0" y="821"/>
                      <a:pt x="480" y="1331"/>
                    </a:cubicBezTo>
                    <a:cubicBezTo>
                      <a:pt x="637" y="1499"/>
                      <a:pt x="837" y="1574"/>
                      <a:pt x="1035" y="1574"/>
                    </a:cubicBezTo>
                    <a:cubicBezTo>
                      <a:pt x="1425" y="1574"/>
                      <a:pt x="1805" y="1279"/>
                      <a:pt x="1826" y="817"/>
                    </a:cubicBezTo>
                    <a:cubicBezTo>
                      <a:pt x="1841" y="378"/>
                      <a:pt x="1493" y="0"/>
                      <a:pt x="1039" y="0"/>
                    </a:cubicBezTo>
                    <a:cubicBezTo>
                      <a:pt x="1033" y="0"/>
                      <a:pt x="1027" y="0"/>
                      <a:pt x="10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3" name="Google Shape;23;p2"/>
              <p:cNvSpPr/>
              <p:nvPr/>
            </p:nvSpPr>
            <p:spPr>
              <a:xfrm>
                <a:off x="1070160" y="863827"/>
                <a:ext cx="59622" cy="50459"/>
              </a:xfrm>
              <a:custGeom>
                <a:avLst/>
                <a:gdLst/>
                <a:ahLst/>
                <a:cxnLst/>
                <a:rect l="l" t="t" r="r" b="b"/>
                <a:pathLst>
                  <a:path w="1861" h="1575" extrusionOk="0">
                    <a:moveTo>
                      <a:pt x="1059" y="0"/>
                    </a:moveTo>
                    <a:cubicBezTo>
                      <a:pt x="364" y="0"/>
                      <a:pt x="1" y="817"/>
                      <a:pt x="485" y="1331"/>
                    </a:cubicBezTo>
                    <a:cubicBezTo>
                      <a:pt x="647" y="1499"/>
                      <a:pt x="851" y="1574"/>
                      <a:pt x="1050" y="1574"/>
                    </a:cubicBezTo>
                    <a:cubicBezTo>
                      <a:pt x="1445" y="1574"/>
                      <a:pt x="1825" y="1279"/>
                      <a:pt x="1846" y="817"/>
                    </a:cubicBezTo>
                    <a:cubicBezTo>
                      <a:pt x="1861"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4" name="Google Shape;24;p2"/>
              <p:cNvSpPr/>
              <p:nvPr/>
            </p:nvSpPr>
            <p:spPr>
              <a:xfrm>
                <a:off x="11" y="1143835"/>
                <a:ext cx="61063" cy="52830"/>
              </a:xfrm>
              <a:custGeom>
                <a:avLst/>
                <a:gdLst/>
                <a:ahLst/>
                <a:cxnLst/>
                <a:rect l="l" t="t" r="r" b="b"/>
                <a:pathLst>
                  <a:path w="1906" h="1649" extrusionOk="0">
                    <a:moveTo>
                      <a:pt x="1104" y="0"/>
                    </a:moveTo>
                    <a:cubicBezTo>
                      <a:pt x="0" y="0"/>
                      <a:pt x="0" y="1649"/>
                      <a:pt x="1104" y="1649"/>
                    </a:cubicBezTo>
                    <a:cubicBezTo>
                      <a:pt x="1558" y="1634"/>
                      <a:pt x="1906" y="1271"/>
                      <a:pt x="1891" y="832"/>
                    </a:cubicBezTo>
                    <a:cubicBezTo>
                      <a:pt x="1906" y="378"/>
                      <a:pt x="1558" y="16"/>
                      <a:pt x="1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5" name="Google Shape;25;p2"/>
              <p:cNvSpPr/>
              <p:nvPr/>
            </p:nvSpPr>
            <p:spPr>
              <a:xfrm>
                <a:off x="268870" y="1143835"/>
                <a:ext cx="59141" cy="50459"/>
              </a:xfrm>
              <a:custGeom>
                <a:avLst/>
                <a:gdLst/>
                <a:ahLst/>
                <a:cxnLst/>
                <a:rect l="l" t="t" r="r" b="b"/>
                <a:pathLst>
                  <a:path w="1846" h="1575" extrusionOk="0">
                    <a:moveTo>
                      <a:pt x="1059" y="0"/>
                    </a:moveTo>
                    <a:cubicBezTo>
                      <a:pt x="364" y="0"/>
                      <a:pt x="1" y="832"/>
                      <a:pt x="485" y="1331"/>
                    </a:cubicBezTo>
                    <a:cubicBezTo>
                      <a:pt x="648" y="1499"/>
                      <a:pt x="852" y="1575"/>
                      <a:pt x="1053" y="1575"/>
                    </a:cubicBezTo>
                    <a:cubicBezTo>
                      <a:pt x="1447" y="1575"/>
                      <a:pt x="1826" y="1283"/>
                      <a:pt x="1846" y="832"/>
                    </a:cubicBezTo>
                    <a:cubicBezTo>
                      <a:pt x="1846"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6" name="Google Shape;26;p2"/>
              <p:cNvSpPr/>
              <p:nvPr/>
            </p:nvSpPr>
            <p:spPr>
              <a:xfrm>
                <a:off x="536287" y="1143835"/>
                <a:ext cx="59141" cy="50459"/>
              </a:xfrm>
              <a:custGeom>
                <a:avLst/>
                <a:gdLst/>
                <a:ahLst/>
                <a:cxnLst/>
                <a:rect l="l" t="t" r="r" b="b"/>
                <a:pathLst>
                  <a:path w="1846" h="1575" extrusionOk="0">
                    <a:moveTo>
                      <a:pt x="1044" y="0"/>
                    </a:moveTo>
                    <a:cubicBezTo>
                      <a:pt x="349" y="0"/>
                      <a:pt x="1" y="832"/>
                      <a:pt x="470" y="1331"/>
                    </a:cubicBezTo>
                    <a:cubicBezTo>
                      <a:pt x="633" y="1499"/>
                      <a:pt x="837" y="1575"/>
                      <a:pt x="1038" y="1575"/>
                    </a:cubicBezTo>
                    <a:cubicBezTo>
                      <a:pt x="1432" y="1575"/>
                      <a:pt x="1811" y="1283"/>
                      <a:pt x="1831" y="832"/>
                    </a:cubicBezTo>
                    <a:cubicBezTo>
                      <a:pt x="1846" y="378"/>
                      <a:pt x="1483"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7" name="Google Shape;27;p2"/>
              <p:cNvSpPr/>
              <p:nvPr/>
            </p:nvSpPr>
            <p:spPr>
              <a:xfrm>
                <a:off x="803223" y="1143835"/>
                <a:ext cx="59141" cy="50459"/>
              </a:xfrm>
              <a:custGeom>
                <a:avLst/>
                <a:gdLst/>
                <a:ahLst/>
                <a:cxnLst/>
                <a:rect l="l" t="t" r="r" b="b"/>
                <a:pathLst>
                  <a:path w="1846" h="1575" extrusionOk="0">
                    <a:moveTo>
                      <a:pt x="1044" y="0"/>
                    </a:moveTo>
                    <a:cubicBezTo>
                      <a:pt x="349" y="0"/>
                      <a:pt x="1" y="832"/>
                      <a:pt x="485" y="1331"/>
                    </a:cubicBezTo>
                    <a:cubicBezTo>
                      <a:pt x="643" y="1499"/>
                      <a:pt x="844" y="1575"/>
                      <a:pt x="1042" y="1575"/>
                    </a:cubicBezTo>
                    <a:cubicBezTo>
                      <a:pt x="1432" y="1575"/>
                      <a:pt x="1810" y="1283"/>
                      <a:pt x="1831" y="832"/>
                    </a:cubicBezTo>
                    <a:cubicBezTo>
                      <a:pt x="1846" y="378"/>
                      <a:pt x="1498"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8" name="Google Shape;28;p2"/>
              <p:cNvSpPr/>
              <p:nvPr/>
            </p:nvSpPr>
            <p:spPr>
              <a:xfrm>
                <a:off x="1070160" y="1143835"/>
                <a:ext cx="59622" cy="50459"/>
              </a:xfrm>
              <a:custGeom>
                <a:avLst/>
                <a:gdLst/>
                <a:ahLst/>
                <a:cxnLst/>
                <a:rect l="l" t="t" r="r" b="b"/>
                <a:pathLst>
                  <a:path w="1861" h="1575" extrusionOk="0">
                    <a:moveTo>
                      <a:pt x="1059" y="0"/>
                    </a:moveTo>
                    <a:cubicBezTo>
                      <a:pt x="364" y="0"/>
                      <a:pt x="1" y="832"/>
                      <a:pt x="485" y="1331"/>
                    </a:cubicBezTo>
                    <a:cubicBezTo>
                      <a:pt x="648" y="1499"/>
                      <a:pt x="852" y="1575"/>
                      <a:pt x="1053" y="1575"/>
                    </a:cubicBezTo>
                    <a:cubicBezTo>
                      <a:pt x="1447" y="1575"/>
                      <a:pt x="1825" y="1283"/>
                      <a:pt x="1846" y="832"/>
                    </a:cubicBezTo>
                    <a:cubicBezTo>
                      <a:pt x="1861"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9" name="Google Shape;29;p2"/>
              <p:cNvSpPr/>
              <p:nvPr/>
            </p:nvSpPr>
            <p:spPr>
              <a:xfrm>
                <a:off x="1933" y="1424323"/>
                <a:ext cx="59141" cy="52830"/>
              </a:xfrm>
              <a:custGeom>
                <a:avLst/>
                <a:gdLst/>
                <a:ahLst/>
                <a:cxnLst/>
                <a:rect l="l" t="t" r="r" b="b"/>
                <a:pathLst>
                  <a:path w="1846" h="1649" extrusionOk="0">
                    <a:moveTo>
                      <a:pt x="1044" y="1"/>
                    </a:moveTo>
                    <a:cubicBezTo>
                      <a:pt x="1" y="46"/>
                      <a:pt x="1" y="1588"/>
                      <a:pt x="1044" y="1649"/>
                    </a:cubicBezTo>
                    <a:cubicBezTo>
                      <a:pt x="1498" y="1634"/>
                      <a:pt x="1846" y="1271"/>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0" name="Google Shape;30;p2"/>
              <p:cNvSpPr/>
              <p:nvPr/>
            </p:nvSpPr>
            <p:spPr>
              <a:xfrm>
                <a:off x="268870" y="1424323"/>
                <a:ext cx="59141" cy="50459"/>
              </a:xfrm>
              <a:custGeom>
                <a:avLst/>
                <a:gdLst/>
                <a:ahLst/>
                <a:cxnLst/>
                <a:rect l="l" t="t" r="r" b="b"/>
                <a:pathLst>
                  <a:path w="1846" h="1575" extrusionOk="0">
                    <a:moveTo>
                      <a:pt x="1059" y="1"/>
                    </a:moveTo>
                    <a:cubicBezTo>
                      <a:pt x="364" y="1"/>
                      <a:pt x="1" y="832"/>
                      <a:pt x="485" y="1331"/>
                    </a:cubicBezTo>
                    <a:cubicBezTo>
                      <a:pt x="642" y="1499"/>
                      <a:pt x="842" y="1574"/>
                      <a:pt x="1040" y="1574"/>
                    </a:cubicBezTo>
                    <a:cubicBezTo>
                      <a:pt x="1432" y="1574"/>
                      <a:pt x="1816" y="1279"/>
                      <a:pt x="1846" y="817"/>
                    </a:cubicBezTo>
                    <a:cubicBezTo>
                      <a:pt x="1846"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1" name="Google Shape;31;p2"/>
              <p:cNvSpPr/>
              <p:nvPr/>
            </p:nvSpPr>
            <p:spPr>
              <a:xfrm>
                <a:off x="536287" y="1424323"/>
                <a:ext cx="59141" cy="50459"/>
              </a:xfrm>
              <a:custGeom>
                <a:avLst/>
                <a:gdLst/>
                <a:ahLst/>
                <a:cxnLst/>
                <a:rect l="l" t="t" r="r" b="b"/>
                <a:pathLst>
                  <a:path w="1846" h="1575" extrusionOk="0">
                    <a:moveTo>
                      <a:pt x="1044" y="1"/>
                    </a:moveTo>
                    <a:cubicBezTo>
                      <a:pt x="349" y="1"/>
                      <a:pt x="1" y="832"/>
                      <a:pt x="470" y="1331"/>
                    </a:cubicBezTo>
                    <a:cubicBezTo>
                      <a:pt x="632" y="1499"/>
                      <a:pt x="836" y="1574"/>
                      <a:pt x="1035" y="1574"/>
                    </a:cubicBezTo>
                    <a:cubicBezTo>
                      <a:pt x="1430" y="1574"/>
                      <a:pt x="1811" y="1279"/>
                      <a:pt x="1831" y="817"/>
                    </a:cubicBezTo>
                    <a:cubicBezTo>
                      <a:pt x="1846" y="379"/>
                      <a:pt x="1483"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2" name="Google Shape;32;p2"/>
              <p:cNvSpPr/>
              <p:nvPr/>
            </p:nvSpPr>
            <p:spPr>
              <a:xfrm>
                <a:off x="803223" y="1424323"/>
                <a:ext cx="59141" cy="50459"/>
              </a:xfrm>
              <a:custGeom>
                <a:avLst/>
                <a:gdLst/>
                <a:ahLst/>
                <a:cxnLst/>
                <a:rect l="l" t="t" r="r" b="b"/>
                <a:pathLst>
                  <a:path w="1846" h="1575" extrusionOk="0">
                    <a:moveTo>
                      <a:pt x="1044" y="1"/>
                    </a:moveTo>
                    <a:cubicBezTo>
                      <a:pt x="364" y="1"/>
                      <a:pt x="1" y="817"/>
                      <a:pt x="485" y="1331"/>
                    </a:cubicBezTo>
                    <a:cubicBezTo>
                      <a:pt x="642" y="1499"/>
                      <a:pt x="842" y="1574"/>
                      <a:pt x="1040" y="1574"/>
                    </a:cubicBezTo>
                    <a:cubicBezTo>
                      <a:pt x="1430" y="1574"/>
                      <a:pt x="1810" y="1279"/>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3" name="Google Shape;33;p2"/>
              <p:cNvSpPr/>
              <p:nvPr/>
            </p:nvSpPr>
            <p:spPr>
              <a:xfrm>
                <a:off x="1070160" y="1424323"/>
                <a:ext cx="59622" cy="50459"/>
              </a:xfrm>
              <a:custGeom>
                <a:avLst/>
                <a:gdLst/>
                <a:ahLst/>
                <a:cxnLst/>
                <a:rect l="l" t="t" r="r" b="b"/>
                <a:pathLst>
                  <a:path w="1861" h="1575" extrusionOk="0">
                    <a:moveTo>
                      <a:pt x="1059" y="1"/>
                    </a:moveTo>
                    <a:cubicBezTo>
                      <a:pt x="364" y="1"/>
                      <a:pt x="1" y="832"/>
                      <a:pt x="485" y="1331"/>
                    </a:cubicBezTo>
                    <a:cubicBezTo>
                      <a:pt x="647" y="1499"/>
                      <a:pt x="851" y="1574"/>
                      <a:pt x="1050" y="1574"/>
                    </a:cubicBezTo>
                    <a:cubicBezTo>
                      <a:pt x="1445" y="1574"/>
                      <a:pt x="1825" y="1279"/>
                      <a:pt x="1846" y="817"/>
                    </a:cubicBezTo>
                    <a:cubicBezTo>
                      <a:pt x="1861"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4" name="Google Shape;34;p2"/>
              <p:cNvSpPr/>
              <p:nvPr/>
            </p:nvSpPr>
            <p:spPr>
              <a:xfrm>
                <a:off x="11" y="1704331"/>
                <a:ext cx="61063" cy="52862"/>
              </a:xfrm>
              <a:custGeom>
                <a:avLst/>
                <a:gdLst/>
                <a:ahLst/>
                <a:cxnLst/>
                <a:rect l="l" t="t" r="r" b="b"/>
                <a:pathLst>
                  <a:path w="1906" h="1650" extrusionOk="0">
                    <a:moveTo>
                      <a:pt x="1104" y="1"/>
                    </a:moveTo>
                    <a:cubicBezTo>
                      <a:pt x="0" y="1"/>
                      <a:pt x="0" y="1649"/>
                      <a:pt x="1104" y="1649"/>
                    </a:cubicBezTo>
                    <a:cubicBezTo>
                      <a:pt x="1558" y="1649"/>
                      <a:pt x="1906" y="1271"/>
                      <a:pt x="1891" y="833"/>
                    </a:cubicBezTo>
                    <a:cubicBezTo>
                      <a:pt x="1906" y="379"/>
                      <a:pt x="1558" y="16"/>
                      <a:pt x="1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5" name="Google Shape;35;p2"/>
              <p:cNvSpPr/>
              <p:nvPr/>
            </p:nvSpPr>
            <p:spPr>
              <a:xfrm>
                <a:off x="268870" y="1704331"/>
                <a:ext cx="59141" cy="50811"/>
              </a:xfrm>
              <a:custGeom>
                <a:avLst/>
                <a:gdLst/>
                <a:ahLst/>
                <a:cxnLst/>
                <a:rect l="l" t="t" r="r" b="b"/>
                <a:pathLst>
                  <a:path w="1846" h="1586" extrusionOk="0">
                    <a:moveTo>
                      <a:pt x="1059" y="1"/>
                    </a:moveTo>
                    <a:cubicBezTo>
                      <a:pt x="364" y="1"/>
                      <a:pt x="1" y="833"/>
                      <a:pt x="485" y="1332"/>
                    </a:cubicBezTo>
                    <a:cubicBezTo>
                      <a:pt x="650" y="1507"/>
                      <a:pt x="857" y="1585"/>
                      <a:pt x="1059" y="1585"/>
                    </a:cubicBezTo>
                    <a:cubicBezTo>
                      <a:pt x="1451" y="1585"/>
                      <a:pt x="1826" y="1291"/>
                      <a:pt x="1846" y="833"/>
                    </a:cubicBezTo>
                    <a:cubicBezTo>
                      <a:pt x="1846"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6" name="Google Shape;36;p2"/>
              <p:cNvSpPr/>
              <p:nvPr/>
            </p:nvSpPr>
            <p:spPr>
              <a:xfrm>
                <a:off x="536287" y="1704331"/>
                <a:ext cx="59141" cy="50811"/>
              </a:xfrm>
              <a:custGeom>
                <a:avLst/>
                <a:gdLst/>
                <a:ahLst/>
                <a:cxnLst/>
                <a:rect l="l" t="t" r="r" b="b"/>
                <a:pathLst>
                  <a:path w="1846" h="1586" extrusionOk="0">
                    <a:moveTo>
                      <a:pt x="1044" y="1"/>
                    </a:moveTo>
                    <a:cubicBezTo>
                      <a:pt x="349" y="1"/>
                      <a:pt x="1" y="833"/>
                      <a:pt x="470" y="1332"/>
                    </a:cubicBezTo>
                    <a:cubicBezTo>
                      <a:pt x="635" y="1507"/>
                      <a:pt x="842" y="1585"/>
                      <a:pt x="1044" y="1585"/>
                    </a:cubicBezTo>
                    <a:cubicBezTo>
                      <a:pt x="1436" y="1585"/>
                      <a:pt x="1811" y="1291"/>
                      <a:pt x="1831" y="833"/>
                    </a:cubicBezTo>
                    <a:cubicBezTo>
                      <a:pt x="1846" y="379"/>
                      <a:pt x="1483"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7" name="Google Shape;37;p2"/>
              <p:cNvSpPr/>
              <p:nvPr/>
            </p:nvSpPr>
            <p:spPr>
              <a:xfrm>
                <a:off x="803223" y="1704331"/>
                <a:ext cx="59141" cy="50811"/>
              </a:xfrm>
              <a:custGeom>
                <a:avLst/>
                <a:gdLst/>
                <a:ahLst/>
                <a:cxnLst/>
                <a:rect l="l" t="t" r="r" b="b"/>
                <a:pathLst>
                  <a:path w="1846" h="1586" extrusionOk="0">
                    <a:moveTo>
                      <a:pt x="1044" y="1"/>
                    </a:moveTo>
                    <a:cubicBezTo>
                      <a:pt x="349" y="1"/>
                      <a:pt x="1" y="833"/>
                      <a:pt x="485" y="1332"/>
                    </a:cubicBezTo>
                    <a:cubicBezTo>
                      <a:pt x="644" y="1507"/>
                      <a:pt x="848" y="1585"/>
                      <a:pt x="1048" y="1585"/>
                    </a:cubicBezTo>
                    <a:cubicBezTo>
                      <a:pt x="1436" y="1585"/>
                      <a:pt x="1811" y="1291"/>
                      <a:pt x="1831" y="833"/>
                    </a:cubicBezTo>
                    <a:cubicBezTo>
                      <a:pt x="1846" y="379"/>
                      <a:pt x="1498"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8" name="Google Shape;38;p2"/>
              <p:cNvSpPr/>
              <p:nvPr/>
            </p:nvSpPr>
            <p:spPr>
              <a:xfrm>
                <a:off x="1070160" y="1704331"/>
                <a:ext cx="59622" cy="50811"/>
              </a:xfrm>
              <a:custGeom>
                <a:avLst/>
                <a:gdLst/>
                <a:ahLst/>
                <a:cxnLst/>
                <a:rect l="l" t="t" r="r" b="b"/>
                <a:pathLst>
                  <a:path w="1861" h="1586" extrusionOk="0">
                    <a:moveTo>
                      <a:pt x="1059" y="1"/>
                    </a:moveTo>
                    <a:cubicBezTo>
                      <a:pt x="364" y="1"/>
                      <a:pt x="1" y="833"/>
                      <a:pt x="485" y="1332"/>
                    </a:cubicBezTo>
                    <a:cubicBezTo>
                      <a:pt x="650" y="1507"/>
                      <a:pt x="857" y="1585"/>
                      <a:pt x="1059" y="1585"/>
                    </a:cubicBezTo>
                    <a:cubicBezTo>
                      <a:pt x="1451" y="1585"/>
                      <a:pt x="1826" y="1291"/>
                      <a:pt x="1846" y="833"/>
                    </a:cubicBezTo>
                    <a:cubicBezTo>
                      <a:pt x="1861"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grpSp>
          <p:nvGrpSpPr>
            <p:cNvPr id="39" name="Google Shape;39;p2"/>
            <p:cNvGrpSpPr/>
            <p:nvPr/>
          </p:nvGrpSpPr>
          <p:grpSpPr>
            <a:xfrm rot="-5400000">
              <a:off x="6747803" y="2658714"/>
              <a:ext cx="1129770" cy="1173854"/>
              <a:chOff x="11" y="583339"/>
              <a:chExt cx="1129770" cy="1173854"/>
            </a:xfrm>
          </p:grpSpPr>
          <p:sp>
            <p:nvSpPr>
              <p:cNvPr id="40" name="Google Shape;40;p2"/>
              <p:cNvSpPr/>
              <p:nvPr/>
            </p:nvSpPr>
            <p:spPr>
              <a:xfrm>
                <a:off x="9686" y="583339"/>
                <a:ext cx="51388" cy="52830"/>
              </a:xfrm>
              <a:custGeom>
                <a:avLst/>
                <a:gdLst/>
                <a:ahLst/>
                <a:cxnLst/>
                <a:rect l="l" t="t" r="r" b="b"/>
                <a:pathLst>
                  <a:path w="1604" h="1649" extrusionOk="0">
                    <a:moveTo>
                      <a:pt x="802" y="0"/>
                    </a:moveTo>
                    <a:cubicBezTo>
                      <a:pt x="364" y="15"/>
                      <a:pt x="1" y="378"/>
                      <a:pt x="16" y="832"/>
                    </a:cubicBezTo>
                    <a:cubicBezTo>
                      <a:pt x="1" y="1270"/>
                      <a:pt x="364" y="1633"/>
                      <a:pt x="802" y="1648"/>
                    </a:cubicBezTo>
                    <a:cubicBezTo>
                      <a:pt x="1256" y="1633"/>
                      <a:pt x="1604" y="1270"/>
                      <a:pt x="1589" y="832"/>
                    </a:cubicBezTo>
                    <a:cubicBezTo>
                      <a:pt x="1604" y="378"/>
                      <a:pt x="1256" y="15"/>
                      <a:pt x="8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1" name="Google Shape;41;p2"/>
              <p:cNvSpPr/>
              <p:nvPr/>
            </p:nvSpPr>
            <p:spPr>
              <a:xfrm>
                <a:off x="277103" y="584524"/>
                <a:ext cx="50908" cy="50555"/>
              </a:xfrm>
              <a:custGeom>
                <a:avLst/>
                <a:gdLst/>
                <a:ahLst/>
                <a:cxnLst/>
                <a:rect l="l" t="t" r="r" b="b"/>
                <a:pathLst>
                  <a:path w="1589" h="1578" extrusionOk="0">
                    <a:moveTo>
                      <a:pt x="795" y="1"/>
                    </a:moveTo>
                    <a:cubicBezTo>
                      <a:pt x="398" y="1"/>
                      <a:pt x="1" y="265"/>
                      <a:pt x="1" y="795"/>
                    </a:cubicBezTo>
                    <a:cubicBezTo>
                      <a:pt x="1" y="1316"/>
                      <a:pt x="398" y="1577"/>
                      <a:pt x="795" y="1577"/>
                    </a:cubicBezTo>
                    <a:cubicBezTo>
                      <a:pt x="1192" y="1577"/>
                      <a:pt x="1589" y="1316"/>
                      <a:pt x="1589" y="795"/>
                    </a:cubicBezTo>
                    <a:cubicBezTo>
                      <a:pt x="1589" y="265"/>
                      <a:pt x="1192" y="1"/>
                      <a:pt x="7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2" name="Google Shape;42;p2"/>
              <p:cNvSpPr/>
              <p:nvPr/>
            </p:nvSpPr>
            <p:spPr>
              <a:xfrm>
                <a:off x="543559" y="583435"/>
                <a:ext cx="52349" cy="52734"/>
              </a:xfrm>
              <a:custGeom>
                <a:avLst/>
                <a:gdLst/>
                <a:ahLst/>
                <a:cxnLst/>
                <a:rect l="l" t="t" r="r" b="b"/>
                <a:pathLst>
                  <a:path w="1634" h="1646" extrusionOk="0">
                    <a:moveTo>
                      <a:pt x="817" y="1"/>
                    </a:moveTo>
                    <a:cubicBezTo>
                      <a:pt x="409" y="1"/>
                      <a:pt x="1" y="277"/>
                      <a:pt x="31" y="829"/>
                    </a:cubicBezTo>
                    <a:cubicBezTo>
                      <a:pt x="1" y="1267"/>
                      <a:pt x="364" y="1645"/>
                      <a:pt x="817" y="1645"/>
                    </a:cubicBezTo>
                    <a:cubicBezTo>
                      <a:pt x="1271" y="1645"/>
                      <a:pt x="1619" y="1267"/>
                      <a:pt x="1604" y="829"/>
                    </a:cubicBezTo>
                    <a:cubicBezTo>
                      <a:pt x="1634" y="277"/>
                      <a:pt x="1226" y="1"/>
                      <a:pt x="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3" name="Google Shape;43;p2"/>
              <p:cNvSpPr/>
              <p:nvPr/>
            </p:nvSpPr>
            <p:spPr>
              <a:xfrm>
                <a:off x="810752" y="583435"/>
                <a:ext cx="52093" cy="52734"/>
              </a:xfrm>
              <a:custGeom>
                <a:avLst/>
                <a:gdLst/>
                <a:ahLst/>
                <a:cxnLst/>
                <a:rect l="l" t="t" r="r" b="b"/>
                <a:pathLst>
                  <a:path w="1626" h="1646" extrusionOk="0">
                    <a:moveTo>
                      <a:pt x="815" y="1"/>
                    </a:moveTo>
                    <a:cubicBezTo>
                      <a:pt x="408" y="1"/>
                      <a:pt x="0" y="277"/>
                      <a:pt x="23" y="829"/>
                    </a:cubicBezTo>
                    <a:cubicBezTo>
                      <a:pt x="8" y="1267"/>
                      <a:pt x="371" y="1645"/>
                      <a:pt x="809" y="1645"/>
                    </a:cubicBezTo>
                    <a:cubicBezTo>
                      <a:pt x="1263" y="1645"/>
                      <a:pt x="1626" y="1267"/>
                      <a:pt x="1596" y="829"/>
                    </a:cubicBezTo>
                    <a:cubicBezTo>
                      <a:pt x="1626" y="277"/>
                      <a:pt x="1221" y="1"/>
                      <a:pt x="8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4" name="Google Shape;44;p2"/>
              <p:cNvSpPr/>
              <p:nvPr/>
            </p:nvSpPr>
            <p:spPr>
              <a:xfrm>
                <a:off x="1078874" y="584524"/>
                <a:ext cx="50427" cy="50555"/>
              </a:xfrm>
              <a:custGeom>
                <a:avLst/>
                <a:gdLst/>
                <a:ahLst/>
                <a:cxnLst/>
                <a:rect l="l" t="t" r="r" b="b"/>
                <a:pathLst>
                  <a:path w="1574" h="1578" extrusionOk="0">
                    <a:moveTo>
                      <a:pt x="787" y="1"/>
                    </a:moveTo>
                    <a:cubicBezTo>
                      <a:pt x="394" y="1"/>
                      <a:pt x="1" y="265"/>
                      <a:pt x="1" y="795"/>
                    </a:cubicBezTo>
                    <a:cubicBezTo>
                      <a:pt x="1" y="1316"/>
                      <a:pt x="394" y="1577"/>
                      <a:pt x="787" y="1577"/>
                    </a:cubicBezTo>
                    <a:cubicBezTo>
                      <a:pt x="1180" y="1577"/>
                      <a:pt x="1574" y="1316"/>
                      <a:pt x="1574" y="795"/>
                    </a:cubicBezTo>
                    <a:cubicBezTo>
                      <a:pt x="1574" y="265"/>
                      <a:pt x="1180"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5" name="Google Shape;45;p2"/>
              <p:cNvSpPr/>
              <p:nvPr/>
            </p:nvSpPr>
            <p:spPr>
              <a:xfrm>
                <a:off x="1933" y="863347"/>
                <a:ext cx="59141" cy="53310"/>
              </a:xfrm>
              <a:custGeom>
                <a:avLst/>
                <a:gdLst/>
                <a:ahLst/>
                <a:cxnLst/>
                <a:rect l="l" t="t" r="r" b="b"/>
                <a:pathLst>
                  <a:path w="1846" h="1664" extrusionOk="0">
                    <a:moveTo>
                      <a:pt x="1044" y="0"/>
                    </a:moveTo>
                    <a:cubicBezTo>
                      <a:pt x="1" y="61"/>
                      <a:pt x="1" y="1603"/>
                      <a:pt x="1044" y="1663"/>
                    </a:cubicBezTo>
                    <a:cubicBezTo>
                      <a:pt x="1483" y="1648"/>
                      <a:pt x="1846" y="1270"/>
                      <a:pt x="1831" y="832"/>
                    </a:cubicBezTo>
                    <a:cubicBezTo>
                      <a:pt x="1846" y="393"/>
                      <a:pt x="1498" y="15"/>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6" name="Google Shape;46;p2"/>
              <p:cNvSpPr/>
              <p:nvPr/>
            </p:nvSpPr>
            <p:spPr>
              <a:xfrm>
                <a:off x="268870" y="863827"/>
                <a:ext cx="59141" cy="50459"/>
              </a:xfrm>
              <a:custGeom>
                <a:avLst/>
                <a:gdLst/>
                <a:ahLst/>
                <a:cxnLst/>
                <a:rect l="l" t="t" r="r" b="b"/>
                <a:pathLst>
                  <a:path w="1846" h="1575" extrusionOk="0">
                    <a:moveTo>
                      <a:pt x="1059" y="0"/>
                    </a:moveTo>
                    <a:cubicBezTo>
                      <a:pt x="364" y="0"/>
                      <a:pt x="1" y="817"/>
                      <a:pt x="485" y="1331"/>
                    </a:cubicBezTo>
                    <a:cubicBezTo>
                      <a:pt x="642" y="1499"/>
                      <a:pt x="842" y="1574"/>
                      <a:pt x="1040" y="1574"/>
                    </a:cubicBezTo>
                    <a:cubicBezTo>
                      <a:pt x="1432" y="1574"/>
                      <a:pt x="1816" y="1279"/>
                      <a:pt x="1846" y="817"/>
                    </a:cubicBezTo>
                    <a:cubicBezTo>
                      <a:pt x="1846"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7" name="Google Shape;47;p2"/>
              <p:cNvSpPr/>
              <p:nvPr/>
            </p:nvSpPr>
            <p:spPr>
              <a:xfrm>
                <a:off x="536287" y="863827"/>
                <a:ext cx="59141" cy="50459"/>
              </a:xfrm>
              <a:custGeom>
                <a:avLst/>
                <a:gdLst/>
                <a:ahLst/>
                <a:cxnLst/>
                <a:rect l="l" t="t" r="r" b="b"/>
                <a:pathLst>
                  <a:path w="1846" h="1575" extrusionOk="0">
                    <a:moveTo>
                      <a:pt x="1044" y="0"/>
                    </a:moveTo>
                    <a:cubicBezTo>
                      <a:pt x="349" y="0"/>
                      <a:pt x="1" y="817"/>
                      <a:pt x="470" y="1331"/>
                    </a:cubicBezTo>
                    <a:cubicBezTo>
                      <a:pt x="632" y="1499"/>
                      <a:pt x="836" y="1574"/>
                      <a:pt x="1035" y="1574"/>
                    </a:cubicBezTo>
                    <a:cubicBezTo>
                      <a:pt x="1430" y="1574"/>
                      <a:pt x="1811" y="1279"/>
                      <a:pt x="1831" y="817"/>
                    </a:cubicBezTo>
                    <a:cubicBezTo>
                      <a:pt x="1846" y="378"/>
                      <a:pt x="1483" y="0"/>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8" name="Google Shape;48;p2"/>
              <p:cNvSpPr/>
              <p:nvPr/>
            </p:nvSpPr>
            <p:spPr>
              <a:xfrm>
                <a:off x="803383" y="863827"/>
                <a:ext cx="58981" cy="50459"/>
              </a:xfrm>
              <a:custGeom>
                <a:avLst/>
                <a:gdLst/>
                <a:ahLst/>
                <a:cxnLst/>
                <a:rect l="l" t="t" r="r" b="b"/>
                <a:pathLst>
                  <a:path w="1841" h="1575" extrusionOk="0">
                    <a:moveTo>
                      <a:pt x="1021" y="0"/>
                    </a:moveTo>
                    <a:cubicBezTo>
                      <a:pt x="352" y="0"/>
                      <a:pt x="0" y="821"/>
                      <a:pt x="480" y="1331"/>
                    </a:cubicBezTo>
                    <a:cubicBezTo>
                      <a:pt x="637" y="1499"/>
                      <a:pt x="837" y="1574"/>
                      <a:pt x="1035" y="1574"/>
                    </a:cubicBezTo>
                    <a:cubicBezTo>
                      <a:pt x="1425" y="1574"/>
                      <a:pt x="1805" y="1279"/>
                      <a:pt x="1826" y="817"/>
                    </a:cubicBezTo>
                    <a:cubicBezTo>
                      <a:pt x="1841" y="378"/>
                      <a:pt x="1493" y="0"/>
                      <a:pt x="1039" y="0"/>
                    </a:cubicBezTo>
                    <a:cubicBezTo>
                      <a:pt x="1033" y="0"/>
                      <a:pt x="1027" y="0"/>
                      <a:pt x="10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9" name="Google Shape;49;p2"/>
              <p:cNvSpPr/>
              <p:nvPr/>
            </p:nvSpPr>
            <p:spPr>
              <a:xfrm>
                <a:off x="1070160" y="863827"/>
                <a:ext cx="59622" cy="50459"/>
              </a:xfrm>
              <a:custGeom>
                <a:avLst/>
                <a:gdLst/>
                <a:ahLst/>
                <a:cxnLst/>
                <a:rect l="l" t="t" r="r" b="b"/>
                <a:pathLst>
                  <a:path w="1861" h="1575" extrusionOk="0">
                    <a:moveTo>
                      <a:pt x="1059" y="0"/>
                    </a:moveTo>
                    <a:cubicBezTo>
                      <a:pt x="364" y="0"/>
                      <a:pt x="1" y="817"/>
                      <a:pt x="485" y="1331"/>
                    </a:cubicBezTo>
                    <a:cubicBezTo>
                      <a:pt x="647" y="1499"/>
                      <a:pt x="851" y="1574"/>
                      <a:pt x="1050" y="1574"/>
                    </a:cubicBezTo>
                    <a:cubicBezTo>
                      <a:pt x="1445" y="1574"/>
                      <a:pt x="1825" y="1279"/>
                      <a:pt x="1846" y="817"/>
                    </a:cubicBezTo>
                    <a:cubicBezTo>
                      <a:pt x="1861"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0" name="Google Shape;50;p2"/>
              <p:cNvSpPr/>
              <p:nvPr/>
            </p:nvSpPr>
            <p:spPr>
              <a:xfrm>
                <a:off x="11" y="1143835"/>
                <a:ext cx="61063" cy="52830"/>
              </a:xfrm>
              <a:custGeom>
                <a:avLst/>
                <a:gdLst/>
                <a:ahLst/>
                <a:cxnLst/>
                <a:rect l="l" t="t" r="r" b="b"/>
                <a:pathLst>
                  <a:path w="1906" h="1649" extrusionOk="0">
                    <a:moveTo>
                      <a:pt x="1104" y="0"/>
                    </a:moveTo>
                    <a:cubicBezTo>
                      <a:pt x="0" y="0"/>
                      <a:pt x="0" y="1649"/>
                      <a:pt x="1104" y="1649"/>
                    </a:cubicBezTo>
                    <a:cubicBezTo>
                      <a:pt x="1558" y="1634"/>
                      <a:pt x="1906" y="1271"/>
                      <a:pt x="1891" y="832"/>
                    </a:cubicBezTo>
                    <a:cubicBezTo>
                      <a:pt x="1906" y="378"/>
                      <a:pt x="1558" y="16"/>
                      <a:pt x="1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1" name="Google Shape;51;p2"/>
              <p:cNvSpPr/>
              <p:nvPr/>
            </p:nvSpPr>
            <p:spPr>
              <a:xfrm>
                <a:off x="268870" y="1143835"/>
                <a:ext cx="59141" cy="50459"/>
              </a:xfrm>
              <a:custGeom>
                <a:avLst/>
                <a:gdLst/>
                <a:ahLst/>
                <a:cxnLst/>
                <a:rect l="l" t="t" r="r" b="b"/>
                <a:pathLst>
                  <a:path w="1846" h="1575" extrusionOk="0">
                    <a:moveTo>
                      <a:pt x="1059" y="0"/>
                    </a:moveTo>
                    <a:cubicBezTo>
                      <a:pt x="364" y="0"/>
                      <a:pt x="1" y="832"/>
                      <a:pt x="485" y="1331"/>
                    </a:cubicBezTo>
                    <a:cubicBezTo>
                      <a:pt x="648" y="1499"/>
                      <a:pt x="852" y="1575"/>
                      <a:pt x="1053" y="1575"/>
                    </a:cubicBezTo>
                    <a:cubicBezTo>
                      <a:pt x="1447" y="1575"/>
                      <a:pt x="1826" y="1283"/>
                      <a:pt x="1846" y="832"/>
                    </a:cubicBezTo>
                    <a:cubicBezTo>
                      <a:pt x="1846"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2" name="Google Shape;52;p2"/>
              <p:cNvSpPr/>
              <p:nvPr/>
            </p:nvSpPr>
            <p:spPr>
              <a:xfrm>
                <a:off x="536287" y="1143835"/>
                <a:ext cx="59141" cy="50459"/>
              </a:xfrm>
              <a:custGeom>
                <a:avLst/>
                <a:gdLst/>
                <a:ahLst/>
                <a:cxnLst/>
                <a:rect l="l" t="t" r="r" b="b"/>
                <a:pathLst>
                  <a:path w="1846" h="1575" extrusionOk="0">
                    <a:moveTo>
                      <a:pt x="1044" y="0"/>
                    </a:moveTo>
                    <a:cubicBezTo>
                      <a:pt x="349" y="0"/>
                      <a:pt x="1" y="832"/>
                      <a:pt x="470" y="1331"/>
                    </a:cubicBezTo>
                    <a:cubicBezTo>
                      <a:pt x="633" y="1499"/>
                      <a:pt x="837" y="1575"/>
                      <a:pt x="1038" y="1575"/>
                    </a:cubicBezTo>
                    <a:cubicBezTo>
                      <a:pt x="1432" y="1575"/>
                      <a:pt x="1811" y="1283"/>
                      <a:pt x="1831" y="832"/>
                    </a:cubicBezTo>
                    <a:cubicBezTo>
                      <a:pt x="1846" y="378"/>
                      <a:pt x="1483"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3" name="Google Shape;53;p2"/>
              <p:cNvSpPr/>
              <p:nvPr/>
            </p:nvSpPr>
            <p:spPr>
              <a:xfrm>
                <a:off x="803223" y="1143835"/>
                <a:ext cx="59141" cy="50459"/>
              </a:xfrm>
              <a:custGeom>
                <a:avLst/>
                <a:gdLst/>
                <a:ahLst/>
                <a:cxnLst/>
                <a:rect l="l" t="t" r="r" b="b"/>
                <a:pathLst>
                  <a:path w="1846" h="1575" extrusionOk="0">
                    <a:moveTo>
                      <a:pt x="1044" y="0"/>
                    </a:moveTo>
                    <a:cubicBezTo>
                      <a:pt x="349" y="0"/>
                      <a:pt x="1" y="832"/>
                      <a:pt x="485" y="1331"/>
                    </a:cubicBezTo>
                    <a:cubicBezTo>
                      <a:pt x="643" y="1499"/>
                      <a:pt x="844" y="1575"/>
                      <a:pt x="1042" y="1575"/>
                    </a:cubicBezTo>
                    <a:cubicBezTo>
                      <a:pt x="1432" y="1575"/>
                      <a:pt x="1810" y="1283"/>
                      <a:pt x="1831" y="832"/>
                    </a:cubicBezTo>
                    <a:cubicBezTo>
                      <a:pt x="1846" y="378"/>
                      <a:pt x="1498"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4" name="Google Shape;54;p2"/>
              <p:cNvSpPr/>
              <p:nvPr/>
            </p:nvSpPr>
            <p:spPr>
              <a:xfrm>
                <a:off x="1070160" y="1143835"/>
                <a:ext cx="59622" cy="50459"/>
              </a:xfrm>
              <a:custGeom>
                <a:avLst/>
                <a:gdLst/>
                <a:ahLst/>
                <a:cxnLst/>
                <a:rect l="l" t="t" r="r" b="b"/>
                <a:pathLst>
                  <a:path w="1861" h="1575" extrusionOk="0">
                    <a:moveTo>
                      <a:pt x="1059" y="0"/>
                    </a:moveTo>
                    <a:cubicBezTo>
                      <a:pt x="364" y="0"/>
                      <a:pt x="1" y="832"/>
                      <a:pt x="485" y="1331"/>
                    </a:cubicBezTo>
                    <a:cubicBezTo>
                      <a:pt x="648" y="1499"/>
                      <a:pt x="852" y="1575"/>
                      <a:pt x="1053" y="1575"/>
                    </a:cubicBezTo>
                    <a:cubicBezTo>
                      <a:pt x="1447" y="1575"/>
                      <a:pt x="1825" y="1283"/>
                      <a:pt x="1846" y="832"/>
                    </a:cubicBezTo>
                    <a:cubicBezTo>
                      <a:pt x="1861"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5" name="Google Shape;55;p2"/>
              <p:cNvSpPr/>
              <p:nvPr/>
            </p:nvSpPr>
            <p:spPr>
              <a:xfrm>
                <a:off x="1933" y="1424323"/>
                <a:ext cx="59141" cy="52830"/>
              </a:xfrm>
              <a:custGeom>
                <a:avLst/>
                <a:gdLst/>
                <a:ahLst/>
                <a:cxnLst/>
                <a:rect l="l" t="t" r="r" b="b"/>
                <a:pathLst>
                  <a:path w="1846" h="1649" extrusionOk="0">
                    <a:moveTo>
                      <a:pt x="1044" y="1"/>
                    </a:moveTo>
                    <a:cubicBezTo>
                      <a:pt x="1" y="46"/>
                      <a:pt x="1" y="1588"/>
                      <a:pt x="1044" y="1649"/>
                    </a:cubicBezTo>
                    <a:cubicBezTo>
                      <a:pt x="1498" y="1634"/>
                      <a:pt x="1846" y="1271"/>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6" name="Google Shape;56;p2"/>
              <p:cNvSpPr/>
              <p:nvPr/>
            </p:nvSpPr>
            <p:spPr>
              <a:xfrm>
                <a:off x="268870" y="1424323"/>
                <a:ext cx="59141" cy="50459"/>
              </a:xfrm>
              <a:custGeom>
                <a:avLst/>
                <a:gdLst/>
                <a:ahLst/>
                <a:cxnLst/>
                <a:rect l="l" t="t" r="r" b="b"/>
                <a:pathLst>
                  <a:path w="1846" h="1575" extrusionOk="0">
                    <a:moveTo>
                      <a:pt x="1059" y="1"/>
                    </a:moveTo>
                    <a:cubicBezTo>
                      <a:pt x="364" y="1"/>
                      <a:pt x="1" y="832"/>
                      <a:pt x="485" y="1331"/>
                    </a:cubicBezTo>
                    <a:cubicBezTo>
                      <a:pt x="642" y="1499"/>
                      <a:pt x="842" y="1574"/>
                      <a:pt x="1040" y="1574"/>
                    </a:cubicBezTo>
                    <a:cubicBezTo>
                      <a:pt x="1432" y="1574"/>
                      <a:pt x="1816" y="1279"/>
                      <a:pt x="1846" y="817"/>
                    </a:cubicBezTo>
                    <a:cubicBezTo>
                      <a:pt x="1846"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7" name="Google Shape;57;p2"/>
              <p:cNvSpPr/>
              <p:nvPr/>
            </p:nvSpPr>
            <p:spPr>
              <a:xfrm>
                <a:off x="536287" y="1424323"/>
                <a:ext cx="59141" cy="50459"/>
              </a:xfrm>
              <a:custGeom>
                <a:avLst/>
                <a:gdLst/>
                <a:ahLst/>
                <a:cxnLst/>
                <a:rect l="l" t="t" r="r" b="b"/>
                <a:pathLst>
                  <a:path w="1846" h="1575" extrusionOk="0">
                    <a:moveTo>
                      <a:pt x="1044" y="1"/>
                    </a:moveTo>
                    <a:cubicBezTo>
                      <a:pt x="349" y="1"/>
                      <a:pt x="1" y="832"/>
                      <a:pt x="470" y="1331"/>
                    </a:cubicBezTo>
                    <a:cubicBezTo>
                      <a:pt x="632" y="1499"/>
                      <a:pt x="836" y="1574"/>
                      <a:pt x="1035" y="1574"/>
                    </a:cubicBezTo>
                    <a:cubicBezTo>
                      <a:pt x="1430" y="1574"/>
                      <a:pt x="1811" y="1279"/>
                      <a:pt x="1831" y="817"/>
                    </a:cubicBezTo>
                    <a:cubicBezTo>
                      <a:pt x="1846" y="379"/>
                      <a:pt x="1483"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8" name="Google Shape;58;p2"/>
              <p:cNvSpPr/>
              <p:nvPr/>
            </p:nvSpPr>
            <p:spPr>
              <a:xfrm>
                <a:off x="803223" y="1424323"/>
                <a:ext cx="59141" cy="50459"/>
              </a:xfrm>
              <a:custGeom>
                <a:avLst/>
                <a:gdLst/>
                <a:ahLst/>
                <a:cxnLst/>
                <a:rect l="l" t="t" r="r" b="b"/>
                <a:pathLst>
                  <a:path w="1846" h="1575" extrusionOk="0">
                    <a:moveTo>
                      <a:pt x="1044" y="1"/>
                    </a:moveTo>
                    <a:cubicBezTo>
                      <a:pt x="364" y="1"/>
                      <a:pt x="1" y="817"/>
                      <a:pt x="485" y="1331"/>
                    </a:cubicBezTo>
                    <a:cubicBezTo>
                      <a:pt x="642" y="1499"/>
                      <a:pt x="842" y="1574"/>
                      <a:pt x="1040" y="1574"/>
                    </a:cubicBezTo>
                    <a:cubicBezTo>
                      <a:pt x="1430" y="1574"/>
                      <a:pt x="1810" y="1279"/>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9" name="Google Shape;59;p2"/>
              <p:cNvSpPr/>
              <p:nvPr/>
            </p:nvSpPr>
            <p:spPr>
              <a:xfrm>
                <a:off x="1070160" y="1424323"/>
                <a:ext cx="59622" cy="50459"/>
              </a:xfrm>
              <a:custGeom>
                <a:avLst/>
                <a:gdLst/>
                <a:ahLst/>
                <a:cxnLst/>
                <a:rect l="l" t="t" r="r" b="b"/>
                <a:pathLst>
                  <a:path w="1861" h="1575" extrusionOk="0">
                    <a:moveTo>
                      <a:pt x="1059" y="1"/>
                    </a:moveTo>
                    <a:cubicBezTo>
                      <a:pt x="364" y="1"/>
                      <a:pt x="1" y="832"/>
                      <a:pt x="485" y="1331"/>
                    </a:cubicBezTo>
                    <a:cubicBezTo>
                      <a:pt x="647" y="1499"/>
                      <a:pt x="851" y="1574"/>
                      <a:pt x="1050" y="1574"/>
                    </a:cubicBezTo>
                    <a:cubicBezTo>
                      <a:pt x="1445" y="1574"/>
                      <a:pt x="1825" y="1279"/>
                      <a:pt x="1846" y="817"/>
                    </a:cubicBezTo>
                    <a:cubicBezTo>
                      <a:pt x="1861"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0" name="Google Shape;60;p2"/>
              <p:cNvSpPr/>
              <p:nvPr/>
            </p:nvSpPr>
            <p:spPr>
              <a:xfrm>
                <a:off x="11" y="1704331"/>
                <a:ext cx="61063" cy="52862"/>
              </a:xfrm>
              <a:custGeom>
                <a:avLst/>
                <a:gdLst/>
                <a:ahLst/>
                <a:cxnLst/>
                <a:rect l="l" t="t" r="r" b="b"/>
                <a:pathLst>
                  <a:path w="1906" h="1650" extrusionOk="0">
                    <a:moveTo>
                      <a:pt x="1104" y="1"/>
                    </a:moveTo>
                    <a:cubicBezTo>
                      <a:pt x="0" y="1"/>
                      <a:pt x="0" y="1649"/>
                      <a:pt x="1104" y="1649"/>
                    </a:cubicBezTo>
                    <a:cubicBezTo>
                      <a:pt x="1558" y="1649"/>
                      <a:pt x="1906" y="1271"/>
                      <a:pt x="1891" y="833"/>
                    </a:cubicBezTo>
                    <a:cubicBezTo>
                      <a:pt x="1906" y="379"/>
                      <a:pt x="1558" y="16"/>
                      <a:pt x="1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1" name="Google Shape;61;p2"/>
              <p:cNvSpPr/>
              <p:nvPr/>
            </p:nvSpPr>
            <p:spPr>
              <a:xfrm>
                <a:off x="268870" y="1704331"/>
                <a:ext cx="59141" cy="50811"/>
              </a:xfrm>
              <a:custGeom>
                <a:avLst/>
                <a:gdLst/>
                <a:ahLst/>
                <a:cxnLst/>
                <a:rect l="l" t="t" r="r" b="b"/>
                <a:pathLst>
                  <a:path w="1846" h="1586" extrusionOk="0">
                    <a:moveTo>
                      <a:pt x="1059" y="1"/>
                    </a:moveTo>
                    <a:cubicBezTo>
                      <a:pt x="364" y="1"/>
                      <a:pt x="1" y="833"/>
                      <a:pt x="485" y="1332"/>
                    </a:cubicBezTo>
                    <a:cubicBezTo>
                      <a:pt x="650" y="1507"/>
                      <a:pt x="857" y="1585"/>
                      <a:pt x="1059" y="1585"/>
                    </a:cubicBezTo>
                    <a:cubicBezTo>
                      <a:pt x="1451" y="1585"/>
                      <a:pt x="1826" y="1291"/>
                      <a:pt x="1846" y="833"/>
                    </a:cubicBezTo>
                    <a:cubicBezTo>
                      <a:pt x="1846"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2" name="Google Shape;62;p2"/>
              <p:cNvSpPr/>
              <p:nvPr/>
            </p:nvSpPr>
            <p:spPr>
              <a:xfrm>
                <a:off x="536287" y="1704331"/>
                <a:ext cx="59141" cy="50811"/>
              </a:xfrm>
              <a:custGeom>
                <a:avLst/>
                <a:gdLst/>
                <a:ahLst/>
                <a:cxnLst/>
                <a:rect l="l" t="t" r="r" b="b"/>
                <a:pathLst>
                  <a:path w="1846" h="1586" extrusionOk="0">
                    <a:moveTo>
                      <a:pt x="1044" y="1"/>
                    </a:moveTo>
                    <a:cubicBezTo>
                      <a:pt x="349" y="1"/>
                      <a:pt x="1" y="833"/>
                      <a:pt x="470" y="1332"/>
                    </a:cubicBezTo>
                    <a:cubicBezTo>
                      <a:pt x="635" y="1507"/>
                      <a:pt x="842" y="1585"/>
                      <a:pt x="1044" y="1585"/>
                    </a:cubicBezTo>
                    <a:cubicBezTo>
                      <a:pt x="1436" y="1585"/>
                      <a:pt x="1811" y="1291"/>
                      <a:pt x="1831" y="833"/>
                    </a:cubicBezTo>
                    <a:cubicBezTo>
                      <a:pt x="1846" y="379"/>
                      <a:pt x="1483"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3" name="Google Shape;63;p2"/>
              <p:cNvSpPr/>
              <p:nvPr/>
            </p:nvSpPr>
            <p:spPr>
              <a:xfrm>
                <a:off x="803223" y="1704331"/>
                <a:ext cx="59141" cy="50811"/>
              </a:xfrm>
              <a:custGeom>
                <a:avLst/>
                <a:gdLst/>
                <a:ahLst/>
                <a:cxnLst/>
                <a:rect l="l" t="t" r="r" b="b"/>
                <a:pathLst>
                  <a:path w="1846" h="1586" extrusionOk="0">
                    <a:moveTo>
                      <a:pt x="1044" y="1"/>
                    </a:moveTo>
                    <a:cubicBezTo>
                      <a:pt x="349" y="1"/>
                      <a:pt x="1" y="833"/>
                      <a:pt x="485" y="1332"/>
                    </a:cubicBezTo>
                    <a:cubicBezTo>
                      <a:pt x="644" y="1507"/>
                      <a:pt x="848" y="1585"/>
                      <a:pt x="1048" y="1585"/>
                    </a:cubicBezTo>
                    <a:cubicBezTo>
                      <a:pt x="1436" y="1585"/>
                      <a:pt x="1811" y="1291"/>
                      <a:pt x="1831" y="833"/>
                    </a:cubicBezTo>
                    <a:cubicBezTo>
                      <a:pt x="1846" y="379"/>
                      <a:pt x="1498"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4" name="Google Shape;64;p2"/>
              <p:cNvSpPr/>
              <p:nvPr/>
            </p:nvSpPr>
            <p:spPr>
              <a:xfrm>
                <a:off x="1070160" y="1704331"/>
                <a:ext cx="59622" cy="50811"/>
              </a:xfrm>
              <a:custGeom>
                <a:avLst/>
                <a:gdLst/>
                <a:ahLst/>
                <a:cxnLst/>
                <a:rect l="l" t="t" r="r" b="b"/>
                <a:pathLst>
                  <a:path w="1861" h="1586" extrusionOk="0">
                    <a:moveTo>
                      <a:pt x="1059" y="1"/>
                    </a:moveTo>
                    <a:cubicBezTo>
                      <a:pt x="364" y="1"/>
                      <a:pt x="1" y="833"/>
                      <a:pt x="485" y="1332"/>
                    </a:cubicBezTo>
                    <a:cubicBezTo>
                      <a:pt x="650" y="1507"/>
                      <a:pt x="857" y="1585"/>
                      <a:pt x="1059" y="1585"/>
                    </a:cubicBezTo>
                    <a:cubicBezTo>
                      <a:pt x="1451" y="1585"/>
                      <a:pt x="1826" y="1291"/>
                      <a:pt x="1846" y="833"/>
                    </a:cubicBezTo>
                    <a:cubicBezTo>
                      <a:pt x="1861"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88"/>
        <p:cNvGrpSpPr/>
        <p:nvPr/>
      </p:nvGrpSpPr>
      <p:grpSpPr>
        <a:xfrm>
          <a:off x="0" y="0"/>
          <a:ext cx="0" cy="0"/>
          <a:chOff x="0" y="0"/>
          <a:chExt cx="0" cy="0"/>
        </a:xfrm>
      </p:grpSpPr>
      <p:sp>
        <p:nvSpPr>
          <p:cNvPr id="189" name="Google Shape;189;p7"/>
          <p:cNvSpPr/>
          <p:nvPr/>
        </p:nvSpPr>
        <p:spPr>
          <a:xfrm>
            <a:off x="717150" y="935100"/>
            <a:ext cx="7709700" cy="3273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 name="Google Shape;190;p7"/>
          <p:cNvGrpSpPr/>
          <p:nvPr/>
        </p:nvGrpSpPr>
        <p:grpSpPr>
          <a:xfrm rot="-5400000">
            <a:off x="7661788" y="304268"/>
            <a:ext cx="1129770" cy="1173854"/>
            <a:chOff x="11" y="583339"/>
            <a:chExt cx="1129770" cy="1173854"/>
          </a:xfrm>
        </p:grpSpPr>
        <p:sp>
          <p:nvSpPr>
            <p:cNvPr id="191" name="Google Shape;191;p7"/>
            <p:cNvSpPr/>
            <p:nvPr/>
          </p:nvSpPr>
          <p:spPr>
            <a:xfrm>
              <a:off x="9686" y="583339"/>
              <a:ext cx="51388" cy="52830"/>
            </a:xfrm>
            <a:custGeom>
              <a:avLst/>
              <a:gdLst/>
              <a:ahLst/>
              <a:cxnLst/>
              <a:rect l="l" t="t" r="r" b="b"/>
              <a:pathLst>
                <a:path w="1604" h="1649" extrusionOk="0">
                  <a:moveTo>
                    <a:pt x="802" y="0"/>
                  </a:moveTo>
                  <a:cubicBezTo>
                    <a:pt x="364" y="15"/>
                    <a:pt x="1" y="378"/>
                    <a:pt x="16" y="832"/>
                  </a:cubicBezTo>
                  <a:cubicBezTo>
                    <a:pt x="1" y="1270"/>
                    <a:pt x="364" y="1633"/>
                    <a:pt x="802" y="1648"/>
                  </a:cubicBezTo>
                  <a:cubicBezTo>
                    <a:pt x="1256" y="1633"/>
                    <a:pt x="1604" y="1270"/>
                    <a:pt x="1589" y="832"/>
                  </a:cubicBezTo>
                  <a:cubicBezTo>
                    <a:pt x="1604" y="378"/>
                    <a:pt x="1256" y="15"/>
                    <a:pt x="8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192" name="Google Shape;192;p7"/>
            <p:cNvSpPr/>
            <p:nvPr/>
          </p:nvSpPr>
          <p:spPr>
            <a:xfrm>
              <a:off x="277103" y="584524"/>
              <a:ext cx="50908" cy="50555"/>
            </a:xfrm>
            <a:custGeom>
              <a:avLst/>
              <a:gdLst/>
              <a:ahLst/>
              <a:cxnLst/>
              <a:rect l="l" t="t" r="r" b="b"/>
              <a:pathLst>
                <a:path w="1589" h="1578" extrusionOk="0">
                  <a:moveTo>
                    <a:pt x="795" y="1"/>
                  </a:moveTo>
                  <a:cubicBezTo>
                    <a:pt x="398" y="1"/>
                    <a:pt x="1" y="265"/>
                    <a:pt x="1" y="795"/>
                  </a:cubicBezTo>
                  <a:cubicBezTo>
                    <a:pt x="1" y="1316"/>
                    <a:pt x="398" y="1577"/>
                    <a:pt x="795" y="1577"/>
                  </a:cubicBezTo>
                  <a:cubicBezTo>
                    <a:pt x="1192" y="1577"/>
                    <a:pt x="1589" y="1316"/>
                    <a:pt x="1589" y="795"/>
                  </a:cubicBezTo>
                  <a:cubicBezTo>
                    <a:pt x="1589" y="265"/>
                    <a:pt x="1192" y="1"/>
                    <a:pt x="7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193" name="Google Shape;193;p7"/>
            <p:cNvSpPr/>
            <p:nvPr/>
          </p:nvSpPr>
          <p:spPr>
            <a:xfrm>
              <a:off x="543559" y="583435"/>
              <a:ext cx="52349" cy="52734"/>
            </a:xfrm>
            <a:custGeom>
              <a:avLst/>
              <a:gdLst/>
              <a:ahLst/>
              <a:cxnLst/>
              <a:rect l="l" t="t" r="r" b="b"/>
              <a:pathLst>
                <a:path w="1634" h="1646" extrusionOk="0">
                  <a:moveTo>
                    <a:pt x="817" y="1"/>
                  </a:moveTo>
                  <a:cubicBezTo>
                    <a:pt x="409" y="1"/>
                    <a:pt x="1" y="277"/>
                    <a:pt x="31" y="829"/>
                  </a:cubicBezTo>
                  <a:cubicBezTo>
                    <a:pt x="1" y="1267"/>
                    <a:pt x="364" y="1645"/>
                    <a:pt x="817" y="1645"/>
                  </a:cubicBezTo>
                  <a:cubicBezTo>
                    <a:pt x="1271" y="1645"/>
                    <a:pt x="1619" y="1267"/>
                    <a:pt x="1604" y="829"/>
                  </a:cubicBezTo>
                  <a:cubicBezTo>
                    <a:pt x="1634" y="277"/>
                    <a:pt x="1226" y="1"/>
                    <a:pt x="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194" name="Google Shape;194;p7"/>
            <p:cNvSpPr/>
            <p:nvPr/>
          </p:nvSpPr>
          <p:spPr>
            <a:xfrm>
              <a:off x="810752" y="583435"/>
              <a:ext cx="52093" cy="52734"/>
            </a:xfrm>
            <a:custGeom>
              <a:avLst/>
              <a:gdLst/>
              <a:ahLst/>
              <a:cxnLst/>
              <a:rect l="l" t="t" r="r" b="b"/>
              <a:pathLst>
                <a:path w="1626" h="1646" extrusionOk="0">
                  <a:moveTo>
                    <a:pt x="815" y="1"/>
                  </a:moveTo>
                  <a:cubicBezTo>
                    <a:pt x="408" y="1"/>
                    <a:pt x="0" y="277"/>
                    <a:pt x="23" y="829"/>
                  </a:cubicBezTo>
                  <a:cubicBezTo>
                    <a:pt x="8" y="1267"/>
                    <a:pt x="371" y="1645"/>
                    <a:pt x="809" y="1645"/>
                  </a:cubicBezTo>
                  <a:cubicBezTo>
                    <a:pt x="1263" y="1645"/>
                    <a:pt x="1626" y="1267"/>
                    <a:pt x="1596" y="829"/>
                  </a:cubicBezTo>
                  <a:cubicBezTo>
                    <a:pt x="1626" y="277"/>
                    <a:pt x="1221" y="1"/>
                    <a:pt x="8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195" name="Google Shape;195;p7"/>
            <p:cNvSpPr/>
            <p:nvPr/>
          </p:nvSpPr>
          <p:spPr>
            <a:xfrm>
              <a:off x="1078874" y="584524"/>
              <a:ext cx="50427" cy="50555"/>
            </a:xfrm>
            <a:custGeom>
              <a:avLst/>
              <a:gdLst/>
              <a:ahLst/>
              <a:cxnLst/>
              <a:rect l="l" t="t" r="r" b="b"/>
              <a:pathLst>
                <a:path w="1574" h="1578" extrusionOk="0">
                  <a:moveTo>
                    <a:pt x="787" y="1"/>
                  </a:moveTo>
                  <a:cubicBezTo>
                    <a:pt x="394" y="1"/>
                    <a:pt x="1" y="265"/>
                    <a:pt x="1" y="795"/>
                  </a:cubicBezTo>
                  <a:cubicBezTo>
                    <a:pt x="1" y="1316"/>
                    <a:pt x="394" y="1577"/>
                    <a:pt x="787" y="1577"/>
                  </a:cubicBezTo>
                  <a:cubicBezTo>
                    <a:pt x="1180" y="1577"/>
                    <a:pt x="1574" y="1316"/>
                    <a:pt x="1574" y="795"/>
                  </a:cubicBezTo>
                  <a:cubicBezTo>
                    <a:pt x="1574" y="265"/>
                    <a:pt x="1180"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196" name="Google Shape;196;p7"/>
            <p:cNvSpPr/>
            <p:nvPr/>
          </p:nvSpPr>
          <p:spPr>
            <a:xfrm>
              <a:off x="1933" y="863347"/>
              <a:ext cx="59141" cy="53310"/>
            </a:xfrm>
            <a:custGeom>
              <a:avLst/>
              <a:gdLst/>
              <a:ahLst/>
              <a:cxnLst/>
              <a:rect l="l" t="t" r="r" b="b"/>
              <a:pathLst>
                <a:path w="1846" h="1664" extrusionOk="0">
                  <a:moveTo>
                    <a:pt x="1044" y="0"/>
                  </a:moveTo>
                  <a:cubicBezTo>
                    <a:pt x="1" y="61"/>
                    <a:pt x="1" y="1603"/>
                    <a:pt x="1044" y="1663"/>
                  </a:cubicBezTo>
                  <a:cubicBezTo>
                    <a:pt x="1483" y="1648"/>
                    <a:pt x="1846" y="1270"/>
                    <a:pt x="1831" y="832"/>
                  </a:cubicBezTo>
                  <a:cubicBezTo>
                    <a:pt x="1846" y="393"/>
                    <a:pt x="1498" y="15"/>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197" name="Google Shape;197;p7"/>
            <p:cNvSpPr/>
            <p:nvPr/>
          </p:nvSpPr>
          <p:spPr>
            <a:xfrm>
              <a:off x="268870" y="863827"/>
              <a:ext cx="59141" cy="50459"/>
            </a:xfrm>
            <a:custGeom>
              <a:avLst/>
              <a:gdLst/>
              <a:ahLst/>
              <a:cxnLst/>
              <a:rect l="l" t="t" r="r" b="b"/>
              <a:pathLst>
                <a:path w="1846" h="1575" extrusionOk="0">
                  <a:moveTo>
                    <a:pt x="1059" y="0"/>
                  </a:moveTo>
                  <a:cubicBezTo>
                    <a:pt x="364" y="0"/>
                    <a:pt x="1" y="817"/>
                    <a:pt x="485" y="1331"/>
                  </a:cubicBezTo>
                  <a:cubicBezTo>
                    <a:pt x="642" y="1499"/>
                    <a:pt x="842" y="1574"/>
                    <a:pt x="1040" y="1574"/>
                  </a:cubicBezTo>
                  <a:cubicBezTo>
                    <a:pt x="1432" y="1574"/>
                    <a:pt x="1816" y="1279"/>
                    <a:pt x="1846" y="817"/>
                  </a:cubicBezTo>
                  <a:cubicBezTo>
                    <a:pt x="1846"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198" name="Google Shape;198;p7"/>
            <p:cNvSpPr/>
            <p:nvPr/>
          </p:nvSpPr>
          <p:spPr>
            <a:xfrm>
              <a:off x="536287" y="863827"/>
              <a:ext cx="59141" cy="50459"/>
            </a:xfrm>
            <a:custGeom>
              <a:avLst/>
              <a:gdLst/>
              <a:ahLst/>
              <a:cxnLst/>
              <a:rect l="l" t="t" r="r" b="b"/>
              <a:pathLst>
                <a:path w="1846" h="1575" extrusionOk="0">
                  <a:moveTo>
                    <a:pt x="1044" y="0"/>
                  </a:moveTo>
                  <a:cubicBezTo>
                    <a:pt x="349" y="0"/>
                    <a:pt x="1" y="817"/>
                    <a:pt x="470" y="1331"/>
                  </a:cubicBezTo>
                  <a:cubicBezTo>
                    <a:pt x="632" y="1499"/>
                    <a:pt x="836" y="1574"/>
                    <a:pt x="1035" y="1574"/>
                  </a:cubicBezTo>
                  <a:cubicBezTo>
                    <a:pt x="1430" y="1574"/>
                    <a:pt x="1811" y="1279"/>
                    <a:pt x="1831" y="817"/>
                  </a:cubicBezTo>
                  <a:cubicBezTo>
                    <a:pt x="1846" y="378"/>
                    <a:pt x="1483" y="0"/>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199" name="Google Shape;199;p7"/>
            <p:cNvSpPr/>
            <p:nvPr/>
          </p:nvSpPr>
          <p:spPr>
            <a:xfrm>
              <a:off x="803383" y="863827"/>
              <a:ext cx="58981" cy="50459"/>
            </a:xfrm>
            <a:custGeom>
              <a:avLst/>
              <a:gdLst/>
              <a:ahLst/>
              <a:cxnLst/>
              <a:rect l="l" t="t" r="r" b="b"/>
              <a:pathLst>
                <a:path w="1841" h="1575" extrusionOk="0">
                  <a:moveTo>
                    <a:pt x="1021" y="0"/>
                  </a:moveTo>
                  <a:cubicBezTo>
                    <a:pt x="352" y="0"/>
                    <a:pt x="0" y="821"/>
                    <a:pt x="480" y="1331"/>
                  </a:cubicBezTo>
                  <a:cubicBezTo>
                    <a:pt x="637" y="1499"/>
                    <a:pt x="837" y="1574"/>
                    <a:pt x="1035" y="1574"/>
                  </a:cubicBezTo>
                  <a:cubicBezTo>
                    <a:pt x="1425" y="1574"/>
                    <a:pt x="1805" y="1279"/>
                    <a:pt x="1826" y="817"/>
                  </a:cubicBezTo>
                  <a:cubicBezTo>
                    <a:pt x="1841" y="378"/>
                    <a:pt x="1493" y="0"/>
                    <a:pt x="1039" y="0"/>
                  </a:cubicBezTo>
                  <a:cubicBezTo>
                    <a:pt x="1033" y="0"/>
                    <a:pt x="1027" y="0"/>
                    <a:pt x="10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00" name="Google Shape;200;p7"/>
            <p:cNvSpPr/>
            <p:nvPr/>
          </p:nvSpPr>
          <p:spPr>
            <a:xfrm>
              <a:off x="1070160" y="863827"/>
              <a:ext cx="59622" cy="50459"/>
            </a:xfrm>
            <a:custGeom>
              <a:avLst/>
              <a:gdLst/>
              <a:ahLst/>
              <a:cxnLst/>
              <a:rect l="l" t="t" r="r" b="b"/>
              <a:pathLst>
                <a:path w="1861" h="1575" extrusionOk="0">
                  <a:moveTo>
                    <a:pt x="1059" y="0"/>
                  </a:moveTo>
                  <a:cubicBezTo>
                    <a:pt x="364" y="0"/>
                    <a:pt x="1" y="817"/>
                    <a:pt x="485" y="1331"/>
                  </a:cubicBezTo>
                  <a:cubicBezTo>
                    <a:pt x="647" y="1499"/>
                    <a:pt x="851" y="1574"/>
                    <a:pt x="1050" y="1574"/>
                  </a:cubicBezTo>
                  <a:cubicBezTo>
                    <a:pt x="1445" y="1574"/>
                    <a:pt x="1825" y="1279"/>
                    <a:pt x="1846" y="817"/>
                  </a:cubicBezTo>
                  <a:cubicBezTo>
                    <a:pt x="1861"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01" name="Google Shape;201;p7"/>
            <p:cNvSpPr/>
            <p:nvPr/>
          </p:nvSpPr>
          <p:spPr>
            <a:xfrm>
              <a:off x="11" y="1143835"/>
              <a:ext cx="61063" cy="52830"/>
            </a:xfrm>
            <a:custGeom>
              <a:avLst/>
              <a:gdLst/>
              <a:ahLst/>
              <a:cxnLst/>
              <a:rect l="l" t="t" r="r" b="b"/>
              <a:pathLst>
                <a:path w="1906" h="1649" extrusionOk="0">
                  <a:moveTo>
                    <a:pt x="1104" y="0"/>
                  </a:moveTo>
                  <a:cubicBezTo>
                    <a:pt x="0" y="0"/>
                    <a:pt x="0" y="1649"/>
                    <a:pt x="1104" y="1649"/>
                  </a:cubicBezTo>
                  <a:cubicBezTo>
                    <a:pt x="1558" y="1634"/>
                    <a:pt x="1906" y="1271"/>
                    <a:pt x="1891" y="832"/>
                  </a:cubicBezTo>
                  <a:cubicBezTo>
                    <a:pt x="1906" y="378"/>
                    <a:pt x="1558" y="16"/>
                    <a:pt x="1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02" name="Google Shape;202;p7"/>
            <p:cNvSpPr/>
            <p:nvPr/>
          </p:nvSpPr>
          <p:spPr>
            <a:xfrm>
              <a:off x="268870" y="1143835"/>
              <a:ext cx="59141" cy="50459"/>
            </a:xfrm>
            <a:custGeom>
              <a:avLst/>
              <a:gdLst/>
              <a:ahLst/>
              <a:cxnLst/>
              <a:rect l="l" t="t" r="r" b="b"/>
              <a:pathLst>
                <a:path w="1846" h="1575" extrusionOk="0">
                  <a:moveTo>
                    <a:pt x="1059" y="0"/>
                  </a:moveTo>
                  <a:cubicBezTo>
                    <a:pt x="364" y="0"/>
                    <a:pt x="1" y="832"/>
                    <a:pt x="485" y="1331"/>
                  </a:cubicBezTo>
                  <a:cubicBezTo>
                    <a:pt x="648" y="1499"/>
                    <a:pt x="852" y="1575"/>
                    <a:pt x="1053" y="1575"/>
                  </a:cubicBezTo>
                  <a:cubicBezTo>
                    <a:pt x="1447" y="1575"/>
                    <a:pt x="1826" y="1283"/>
                    <a:pt x="1846" y="832"/>
                  </a:cubicBezTo>
                  <a:cubicBezTo>
                    <a:pt x="1846"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03" name="Google Shape;203;p7"/>
            <p:cNvSpPr/>
            <p:nvPr/>
          </p:nvSpPr>
          <p:spPr>
            <a:xfrm>
              <a:off x="536287" y="1143835"/>
              <a:ext cx="59141" cy="50459"/>
            </a:xfrm>
            <a:custGeom>
              <a:avLst/>
              <a:gdLst/>
              <a:ahLst/>
              <a:cxnLst/>
              <a:rect l="l" t="t" r="r" b="b"/>
              <a:pathLst>
                <a:path w="1846" h="1575" extrusionOk="0">
                  <a:moveTo>
                    <a:pt x="1044" y="0"/>
                  </a:moveTo>
                  <a:cubicBezTo>
                    <a:pt x="349" y="0"/>
                    <a:pt x="1" y="832"/>
                    <a:pt x="470" y="1331"/>
                  </a:cubicBezTo>
                  <a:cubicBezTo>
                    <a:pt x="633" y="1499"/>
                    <a:pt x="837" y="1575"/>
                    <a:pt x="1038" y="1575"/>
                  </a:cubicBezTo>
                  <a:cubicBezTo>
                    <a:pt x="1432" y="1575"/>
                    <a:pt x="1811" y="1283"/>
                    <a:pt x="1831" y="832"/>
                  </a:cubicBezTo>
                  <a:cubicBezTo>
                    <a:pt x="1846" y="378"/>
                    <a:pt x="1483"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04" name="Google Shape;204;p7"/>
            <p:cNvSpPr/>
            <p:nvPr/>
          </p:nvSpPr>
          <p:spPr>
            <a:xfrm>
              <a:off x="803223" y="1143835"/>
              <a:ext cx="59141" cy="50459"/>
            </a:xfrm>
            <a:custGeom>
              <a:avLst/>
              <a:gdLst/>
              <a:ahLst/>
              <a:cxnLst/>
              <a:rect l="l" t="t" r="r" b="b"/>
              <a:pathLst>
                <a:path w="1846" h="1575" extrusionOk="0">
                  <a:moveTo>
                    <a:pt x="1044" y="0"/>
                  </a:moveTo>
                  <a:cubicBezTo>
                    <a:pt x="349" y="0"/>
                    <a:pt x="1" y="832"/>
                    <a:pt x="485" y="1331"/>
                  </a:cubicBezTo>
                  <a:cubicBezTo>
                    <a:pt x="643" y="1499"/>
                    <a:pt x="844" y="1575"/>
                    <a:pt x="1042" y="1575"/>
                  </a:cubicBezTo>
                  <a:cubicBezTo>
                    <a:pt x="1432" y="1575"/>
                    <a:pt x="1810" y="1283"/>
                    <a:pt x="1831" y="832"/>
                  </a:cubicBezTo>
                  <a:cubicBezTo>
                    <a:pt x="1846" y="378"/>
                    <a:pt x="1498"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05" name="Google Shape;205;p7"/>
            <p:cNvSpPr/>
            <p:nvPr/>
          </p:nvSpPr>
          <p:spPr>
            <a:xfrm>
              <a:off x="1070160" y="1143835"/>
              <a:ext cx="59622" cy="50459"/>
            </a:xfrm>
            <a:custGeom>
              <a:avLst/>
              <a:gdLst/>
              <a:ahLst/>
              <a:cxnLst/>
              <a:rect l="l" t="t" r="r" b="b"/>
              <a:pathLst>
                <a:path w="1861" h="1575" extrusionOk="0">
                  <a:moveTo>
                    <a:pt x="1059" y="0"/>
                  </a:moveTo>
                  <a:cubicBezTo>
                    <a:pt x="364" y="0"/>
                    <a:pt x="1" y="832"/>
                    <a:pt x="485" y="1331"/>
                  </a:cubicBezTo>
                  <a:cubicBezTo>
                    <a:pt x="648" y="1499"/>
                    <a:pt x="852" y="1575"/>
                    <a:pt x="1053" y="1575"/>
                  </a:cubicBezTo>
                  <a:cubicBezTo>
                    <a:pt x="1447" y="1575"/>
                    <a:pt x="1825" y="1283"/>
                    <a:pt x="1846" y="832"/>
                  </a:cubicBezTo>
                  <a:cubicBezTo>
                    <a:pt x="1861"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06" name="Google Shape;206;p7"/>
            <p:cNvSpPr/>
            <p:nvPr/>
          </p:nvSpPr>
          <p:spPr>
            <a:xfrm>
              <a:off x="1933" y="1424323"/>
              <a:ext cx="59141" cy="52830"/>
            </a:xfrm>
            <a:custGeom>
              <a:avLst/>
              <a:gdLst/>
              <a:ahLst/>
              <a:cxnLst/>
              <a:rect l="l" t="t" r="r" b="b"/>
              <a:pathLst>
                <a:path w="1846" h="1649" extrusionOk="0">
                  <a:moveTo>
                    <a:pt x="1044" y="1"/>
                  </a:moveTo>
                  <a:cubicBezTo>
                    <a:pt x="1" y="46"/>
                    <a:pt x="1" y="1588"/>
                    <a:pt x="1044" y="1649"/>
                  </a:cubicBezTo>
                  <a:cubicBezTo>
                    <a:pt x="1498" y="1634"/>
                    <a:pt x="1846" y="1271"/>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07" name="Google Shape;207;p7"/>
            <p:cNvSpPr/>
            <p:nvPr/>
          </p:nvSpPr>
          <p:spPr>
            <a:xfrm>
              <a:off x="268870" y="1424323"/>
              <a:ext cx="59141" cy="50459"/>
            </a:xfrm>
            <a:custGeom>
              <a:avLst/>
              <a:gdLst/>
              <a:ahLst/>
              <a:cxnLst/>
              <a:rect l="l" t="t" r="r" b="b"/>
              <a:pathLst>
                <a:path w="1846" h="1575" extrusionOk="0">
                  <a:moveTo>
                    <a:pt x="1059" y="1"/>
                  </a:moveTo>
                  <a:cubicBezTo>
                    <a:pt x="364" y="1"/>
                    <a:pt x="1" y="832"/>
                    <a:pt x="485" y="1331"/>
                  </a:cubicBezTo>
                  <a:cubicBezTo>
                    <a:pt x="642" y="1499"/>
                    <a:pt x="842" y="1574"/>
                    <a:pt x="1040" y="1574"/>
                  </a:cubicBezTo>
                  <a:cubicBezTo>
                    <a:pt x="1432" y="1574"/>
                    <a:pt x="1816" y="1279"/>
                    <a:pt x="1846" y="817"/>
                  </a:cubicBezTo>
                  <a:cubicBezTo>
                    <a:pt x="1846"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08" name="Google Shape;208;p7"/>
            <p:cNvSpPr/>
            <p:nvPr/>
          </p:nvSpPr>
          <p:spPr>
            <a:xfrm>
              <a:off x="536287" y="1424323"/>
              <a:ext cx="59141" cy="50459"/>
            </a:xfrm>
            <a:custGeom>
              <a:avLst/>
              <a:gdLst/>
              <a:ahLst/>
              <a:cxnLst/>
              <a:rect l="l" t="t" r="r" b="b"/>
              <a:pathLst>
                <a:path w="1846" h="1575" extrusionOk="0">
                  <a:moveTo>
                    <a:pt x="1044" y="1"/>
                  </a:moveTo>
                  <a:cubicBezTo>
                    <a:pt x="349" y="1"/>
                    <a:pt x="1" y="832"/>
                    <a:pt x="470" y="1331"/>
                  </a:cubicBezTo>
                  <a:cubicBezTo>
                    <a:pt x="632" y="1499"/>
                    <a:pt x="836" y="1574"/>
                    <a:pt x="1035" y="1574"/>
                  </a:cubicBezTo>
                  <a:cubicBezTo>
                    <a:pt x="1430" y="1574"/>
                    <a:pt x="1811" y="1279"/>
                    <a:pt x="1831" y="817"/>
                  </a:cubicBezTo>
                  <a:cubicBezTo>
                    <a:pt x="1846" y="379"/>
                    <a:pt x="1483"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09" name="Google Shape;209;p7"/>
            <p:cNvSpPr/>
            <p:nvPr/>
          </p:nvSpPr>
          <p:spPr>
            <a:xfrm>
              <a:off x="803223" y="1424323"/>
              <a:ext cx="59141" cy="50459"/>
            </a:xfrm>
            <a:custGeom>
              <a:avLst/>
              <a:gdLst/>
              <a:ahLst/>
              <a:cxnLst/>
              <a:rect l="l" t="t" r="r" b="b"/>
              <a:pathLst>
                <a:path w="1846" h="1575" extrusionOk="0">
                  <a:moveTo>
                    <a:pt x="1044" y="1"/>
                  </a:moveTo>
                  <a:cubicBezTo>
                    <a:pt x="364" y="1"/>
                    <a:pt x="1" y="817"/>
                    <a:pt x="485" y="1331"/>
                  </a:cubicBezTo>
                  <a:cubicBezTo>
                    <a:pt x="642" y="1499"/>
                    <a:pt x="842" y="1574"/>
                    <a:pt x="1040" y="1574"/>
                  </a:cubicBezTo>
                  <a:cubicBezTo>
                    <a:pt x="1430" y="1574"/>
                    <a:pt x="1810" y="1279"/>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10" name="Google Shape;210;p7"/>
            <p:cNvSpPr/>
            <p:nvPr/>
          </p:nvSpPr>
          <p:spPr>
            <a:xfrm>
              <a:off x="1070160" y="1424323"/>
              <a:ext cx="59622" cy="50459"/>
            </a:xfrm>
            <a:custGeom>
              <a:avLst/>
              <a:gdLst/>
              <a:ahLst/>
              <a:cxnLst/>
              <a:rect l="l" t="t" r="r" b="b"/>
              <a:pathLst>
                <a:path w="1861" h="1575" extrusionOk="0">
                  <a:moveTo>
                    <a:pt x="1059" y="1"/>
                  </a:moveTo>
                  <a:cubicBezTo>
                    <a:pt x="364" y="1"/>
                    <a:pt x="1" y="832"/>
                    <a:pt x="485" y="1331"/>
                  </a:cubicBezTo>
                  <a:cubicBezTo>
                    <a:pt x="647" y="1499"/>
                    <a:pt x="851" y="1574"/>
                    <a:pt x="1050" y="1574"/>
                  </a:cubicBezTo>
                  <a:cubicBezTo>
                    <a:pt x="1445" y="1574"/>
                    <a:pt x="1825" y="1279"/>
                    <a:pt x="1846" y="817"/>
                  </a:cubicBezTo>
                  <a:cubicBezTo>
                    <a:pt x="1861"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11" name="Google Shape;211;p7"/>
            <p:cNvSpPr/>
            <p:nvPr/>
          </p:nvSpPr>
          <p:spPr>
            <a:xfrm>
              <a:off x="11" y="1704331"/>
              <a:ext cx="61063" cy="52862"/>
            </a:xfrm>
            <a:custGeom>
              <a:avLst/>
              <a:gdLst/>
              <a:ahLst/>
              <a:cxnLst/>
              <a:rect l="l" t="t" r="r" b="b"/>
              <a:pathLst>
                <a:path w="1906" h="1650" extrusionOk="0">
                  <a:moveTo>
                    <a:pt x="1104" y="1"/>
                  </a:moveTo>
                  <a:cubicBezTo>
                    <a:pt x="0" y="1"/>
                    <a:pt x="0" y="1649"/>
                    <a:pt x="1104" y="1649"/>
                  </a:cubicBezTo>
                  <a:cubicBezTo>
                    <a:pt x="1558" y="1649"/>
                    <a:pt x="1906" y="1271"/>
                    <a:pt x="1891" y="833"/>
                  </a:cubicBezTo>
                  <a:cubicBezTo>
                    <a:pt x="1906" y="379"/>
                    <a:pt x="1558" y="16"/>
                    <a:pt x="1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12" name="Google Shape;212;p7"/>
            <p:cNvSpPr/>
            <p:nvPr/>
          </p:nvSpPr>
          <p:spPr>
            <a:xfrm>
              <a:off x="268870" y="1704331"/>
              <a:ext cx="59141" cy="50811"/>
            </a:xfrm>
            <a:custGeom>
              <a:avLst/>
              <a:gdLst/>
              <a:ahLst/>
              <a:cxnLst/>
              <a:rect l="l" t="t" r="r" b="b"/>
              <a:pathLst>
                <a:path w="1846" h="1586" extrusionOk="0">
                  <a:moveTo>
                    <a:pt x="1059" y="1"/>
                  </a:moveTo>
                  <a:cubicBezTo>
                    <a:pt x="364" y="1"/>
                    <a:pt x="1" y="833"/>
                    <a:pt x="485" y="1332"/>
                  </a:cubicBezTo>
                  <a:cubicBezTo>
                    <a:pt x="650" y="1507"/>
                    <a:pt x="857" y="1585"/>
                    <a:pt x="1059" y="1585"/>
                  </a:cubicBezTo>
                  <a:cubicBezTo>
                    <a:pt x="1451" y="1585"/>
                    <a:pt x="1826" y="1291"/>
                    <a:pt x="1846" y="833"/>
                  </a:cubicBezTo>
                  <a:cubicBezTo>
                    <a:pt x="1846"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13" name="Google Shape;213;p7"/>
            <p:cNvSpPr/>
            <p:nvPr/>
          </p:nvSpPr>
          <p:spPr>
            <a:xfrm>
              <a:off x="536287" y="1704331"/>
              <a:ext cx="59141" cy="50811"/>
            </a:xfrm>
            <a:custGeom>
              <a:avLst/>
              <a:gdLst/>
              <a:ahLst/>
              <a:cxnLst/>
              <a:rect l="l" t="t" r="r" b="b"/>
              <a:pathLst>
                <a:path w="1846" h="1586" extrusionOk="0">
                  <a:moveTo>
                    <a:pt x="1044" y="1"/>
                  </a:moveTo>
                  <a:cubicBezTo>
                    <a:pt x="349" y="1"/>
                    <a:pt x="1" y="833"/>
                    <a:pt x="470" y="1332"/>
                  </a:cubicBezTo>
                  <a:cubicBezTo>
                    <a:pt x="635" y="1507"/>
                    <a:pt x="842" y="1585"/>
                    <a:pt x="1044" y="1585"/>
                  </a:cubicBezTo>
                  <a:cubicBezTo>
                    <a:pt x="1436" y="1585"/>
                    <a:pt x="1811" y="1291"/>
                    <a:pt x="1831" y="833"/>
                  </a:cubicBezTo>
                  <a:cubicBezTo>
                    <a:pt x="1846" y="379"/>
                    <a:pt x="1483"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14" name="Google Shape;214;p7"/>
            <p:cNvSpPr/>
            <p:nvPr/>
          </p:nvSpPr>
          <p:spPr>
            <a:xfrm>
              <a:off x="803223" y="1704331"/>
              <a:ext cx="59141" cy="50811"/>
            </a:xfrm>
            <a:custGeom>
              <a:avLst/>
              <a:gdLst/>
              <a:ahLst/>
              <a:cxnLst/>
              <a:rect l="l" t="t" r="r" b="b"/>
              <a:pathLst>
                <a:path w="1846" h="1586" extrusionOk="0">
                  <a:moveTo>
                    <a:pt x="1044" y="1"/>
                  </a:moveTo>
                  <a:cubicBezTo>
                    <a:pt x="349" y="1"/>
                    <a:pt x="1" y="833"/>
                    <a:pt x="485" y="1332"/>
                  </a:cubicBezTo>
                  <a:cubicBezTo>
                    <a:pt x="644" y="1507"/>
                    <a:pt x="848" y="1585"/>
                    <a:pt x="1048" y="1585"/>
                  </a:cubicBezTo>
                  <a:cubicBezTo>
                    <a:pt x="1436" y="1585"/>
                    <a:pt x="1811" y="1291"/>
                    <a:pt x="1831" y="833"/>
                  </a:cubicBezTo>
                  <a:cubicBezTo>
                    <a:pt x="1846" y="379"/>
                    <a:pt x="1498"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15" name="Google Shape;215;p7"/>
            <p:cNvSpPr/>
            <p:nvPr/>
          </p:nvSpPr>
          <p:spPr>
            <a:xfrm>
              <a:off x="1070160" y="1704331"/>
              <a:ext cx="59622" cy="50811"/>
            </a:xfrm>
            <a:custGeom>
              <a:avLst/>
              <a:gdLst/>
              <a:ahLst/>
              <a:cxnLst/>
              <a:rect l="l" t="t" r="r" b="b"/>
              <a:pathLst>
                <a:path w="1861" h="1586" extrusionOk="0">
                  <a:moveTo>
                    <a:pt x="1059" y="1"/>
                  </a:moveTo>
                  <a:cubicBezTo>
                    <a:pt x="364" y="1"/>
                    <a:pt x="1" y="833"/>
                    <a:pt x="485" y="1332"/>
                  </a:cubicBezTo>
                  <a:cubicBezTo>
                    <a:pt x="650" y="1507"/>
                    <a:pt x="857" y="1585"/>
                    <a:pt x="1059" y="1585"/>
                  </a:cubicBezTo>
                  <a:cubicBezTo>
                    <a:pt x="1451" y="1585"/>
                    <a:pt x="1826" y="1291"/>
                    <a:pt x="1846" y="833"/>
                  </a:cubicBezTo>
                  <a:cubicBezTo>
                    <a:pt x="1861"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sp>
        <p:nvSpPr>
          <p:cNvPr id="216" name="Google Shape;216;p7"/>
          <p:cNvSpPr txBox="1">
            <a:spLocks noGrp="1"/>
          </p:cNvSpPr>
          <p:nvPr>
            <p:ph type="title"/>
          </p:nvPr>
        </p:nvSpPr>
        <p:spPr>
          <a:xfrm>
            <a:off x="1602450" y="1456075"/>
            <a:ext cx="5939100" cy="5433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7" name="Google Shape;217;p7"/>
          <p:cNvSpPr txBox="1">
            <a:spLocks noGrp="1"/>
          </p:cNvSpPr>
          <p:nvPr>
            <p:ph type="subTitle" idx="1"/>
          </p:nvPr>
        </p:nvSpPr>
        <p:spPr>
          <a:xfrm>
            <a:off x="1602450" y="1999350"/>
            <a:ext cx="5939100" cy="172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18"/>
        <p:cNvGrpSpPr/>
        <p:nvPr/>
      </p:nvGrpSpPr>
      <p:grpSpPr>
        <a:xfrm>
          <a:off x="0" y="0"/>
          <a:ext cx="0" cy="0"/>
          <a:chOff x="0" y="0"/>
          <a:chExt cx="0" cy="0"/>
        </a:xfrm>
      </p:grpSpPr>
      <p:sp>
        <p:nvSpPr>
          <p:cNvPr id="219" name="Google Shape;219;p8"/>
          <p:cNvSpPr/>
          <p:nvPr/>
        </p:nvSpPr>
        <p:spPr>
          <a:xfrm>
            <a:off x="717150" y="935100"/>
            <a:ext cx="7709700" cy="3273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221" name="Google Shape;221;p8"/>
          <p:cNvGrpSpPr/>
          <p:nvPr/>
        </p:nvGrpSpPr>
        <p:grpSpPr>
          <a:xfrm rot="-5400000">
            <a:off x="348315" y="3682261"/>
            <a:ext cx="1129770" cy="1173854"/>
            <a:chOff x="11" y="583339"/>
            <a:chExt cx="1129770" cy="1173854"/>
          </a:xfrm>
        </p:grpSpPr>
        <p:sp>
          <p:nvSpPr>
            <p:cNvPr id="222" name="Google Shape;222;p8"/>
            <p:cNvSpPr/>
            <p:nvPr/>
          </p:nvSpPr>
          <p:spPr>
            <a:xfrm>
              <a:off x="9686" y="583339"/>
              <a:ext cx="51388" cy="52830"/>
            </a:xfrm>
            <a:custGeom>
              <a:avLst/>
              <a:gdLst/>
              <a:ahLst/>
              <a:cxnLst/>
              <a:rect l="l" t="t" r="r" b="b"/>
              <a:pathLst>
                <a:path w="1604" h="1649" extrusionOk="0">
                  <a:moveTo>
                    <a:pt x="802" y="0"/>
                  </a:moveTo>
                  <a:cubicBezTo>
                    <a:pt x="364" y="15"/>
                    <a:pt x="1" y="378"/>
                    <a:pt x="16" y="832"/>
                  </a:cubicBezTo>
                  <a:cubicBezTo>
                    <a:pt x="1" y="1270"/>
                    <a:pt x="364" y="1633"/>
                    <a:pt x="802" y="1648"/>
                  </a:cubicBezTo>
                  <a:cubicBezTo>
                    <a:pt x="1256" y="1633"/>
                    <a:pt x="1604" y="1270"/>
                    <a:pt x="1589" y="832"/>
                  </a:cubicBezTo>
                  <a:cubicBezTo>
                    <a:pt x="1604" y="378"/>
                    <a:pt x="1256" y="15"/>
                    <a:pt x="8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23" name="Google Shape;223;p8"/>
            <p:cNvSpPr/>
            <p:nvPr/>
          </p:nvSpPr>
          <p:spPr>
            <a:xfrm>
              <a:off x="277103" y="584524"/>
              <a:ext cx="50908" cy="50555"/>
            </a:xfrm>
            <a:custGeom>
              <a:avLst/>
              <a:gdLst/>
              <a:ahLst/>
              <a:cxnLst/>
              <a:rect l="l" t="t" r="r" b="b"/>
              <a:pathLst>
                <a:path w="1589" h="1578" extrusionOk="0">
                  <a:moveTo>
                    <a:pt x="795" y="1"/>
                  </a:moveTo>
                  <a:cubicBezTo>
                    <a:pt x="398" y="1"/>
                    <a:pt x="1" y="265"/>
                    <a:pt x="1" y="795"/>
                  </a:cubicBezTo>
                  <a:cubicBezTo>
                    <a:pt x="1" y="1316"/>
                    <a:pt x="398" y="1577"/>
                    <a:pt x="795" y="1577"/>
                  </a:cubicBezTo>
                  <a:cubicBezTo>
                    <a:pt x="1192" y="1577"/>
                    <a:pt x="1589" y="1316"/>
                    <a:pt x="1589" y="795"/>
                  </a:cubicBezTo>
                  <a:cubicBezTo>
                    <a:pt x="1589" y="265"/>
                    <a:pt x="1192" y="1"/>
                    <a:pt x="7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24" name="Google Shape;224;p8"/>
            <p:cNvSpPr/>
            <p:nvPr/>
          </p:nvSpPr>
          <p:spPr>
            <a:xfrm>
              <a:off x="543559" y="583435"/>
              <a:ext cx="52349" cy="52734"/>
            </a:xfrm>
            <a:custGeom>
              <a:avLst/>
              <a:gdLst/>
              <a:ahLst/>
              <a:cxnLst/>
              <a:rect l="l" t="t" r="r" b="b"/>
              <a:pathLst>
                <a:path w="1634" h="1646" extrusionOk="0">
                  <a:moveTo>
                    <a:pt x="817" y="1"/>
                  </a:moveTo>
                  <a:cubicBezTo>
                    <a:pt x="409" y="1"/>
                    <a:pt x="1" y="277"/>
                    <a:pt x="31" y="829"/>
                  </a:cubicBezTo>
                  <a:cubicBezTo>
                    <a:pt x="1" y="1267"/>
                    <a:pt x="364" y="1645"/>
                    <a:pt x="817" y="1645"/>
                  </a:cubicBezTo>
                  <a:cubicBezTo>
                    <a:pt x="1271" y="1645"/>
                    <a:pt x="1619" y="1267"/>
                    <a:pt x="1604" y="829"/>
                  </a:cubicBezTo>
                  <a:cubicBezTo>
                    <a:pt x="1634" y="277"/>
                    <a:pt x="1226" y="1"/>
                    <a:pt x="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25" name="Google Shape;225;p8"/>
            <p:cNvSpPr/>
            <p:nvPr/>
          </p:nvSpPr>
          <p:spPr>
            <a:xfrm>
              <a:off x="810752" y="583435"/>
              <a:ext cx="52093" cy="52734"/>
            </a:xfrm>
            <a:custGeom>
              <a:avLst/>
              <a:gdLst/>
              <a:ahLst/>
              <a:cxnLst/>
              <a:rect l="l" t="t" r="r" b="b"/>
              <a:pathLst>
                <a:path w="1626" h="1646" extrusionOk="0">
                  <a:moveTo>
                    <a:pt x="815" y="1"/>
                  </a:moveTo>
                  <a:cubicBezTo>
                    <a:pt x="408" y="1"/>
                    <a:pt x="0" y="277"/>
                    <a:pt x="23" y="829"/>
                  </a:cubicBezTo>
                  <a:cubicBezTo>
                    <a:pt x="8" y="1267"/>
                    <a:pt x="371" y="1645"/>
                    <a:pt x="809" y="1645"/>
                  </a:cubicBezTo>
                  <a:cubicBezTo>
                    <a:pt x="1263" y="1645"/>
                    <a:pt x="1626" y="1267"/>
                    <a:pt x="1596" y="829"/>
                  </a:cubicBezTo>
                  <a:cubicBezTo>
                    <a:pt x="1626" y="277"/>
                    <a:pt x="1221" y="1"/>
                    <a:pt x="8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26" name="Google Shape;226;p8"/>
            <p:cNvSpPr/>
            <p:nvPr/>
          </p:nvSpPr>
          <p:spPr>
            <a:xfrm>
              <a:off x="1078874" y="584524"/>
              <a:ext cx="50427" cy="50555"/>
            </a:xfrm>
            <a:custGeom>
              <a:avLst/>
              <a:gdLst/>
              <a:ahLst/>
              <a:cxnLst/>
              <a:rect l="l" t="t" r="r" b="b"/>
              <a:pathLst>
                <a:path w="1574" h="1578" extrusionOk="0">
                  <a:moveTo>
                    <a:pt x="787" y="1"/>
                  </a:moveTo>
                  <a:cubicBezTo>
                    <a:pt x="394" y="1"/>
                    <a:pt x="1" y="265"/>
                    <a:pt x="1" y="795"/>
                  </a:cubicBezTo>
                  <a:cubicBezTo>
                    <a:pt x="1" y="1316"/>
                    <a:pt x="394" y="1577"/>
                    <a:pt x="787" y="1577"/>
                  </a:cubicBezTo>
                  <a:cubicBezTo>
                    <a:pt x="1180" y="1577"/>
                    <a:pt x="1574" y="1316"/>
                    <a:pt x="1574" y="795"/>
                  </a:cubicBezTo>
                  <a:cubicBezTo>
                    <a:pt x="1574" y="265"/>
                    <a:pt x="1180"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27" name="Google Shape;227;p8"/>
            <p:cNvSpPr/>
            <p:nvPr/>
          </p:nvSpPr>
          <p:spPr>
            <a:xfrm>
              <a:off x="1933" y="863347"/>
              <a:ext cx="59141" cy="53310"/>
            </a:xfrm>
            <a:custGeom>
              <a:avLst/>
              <a:gdLst/>
              <a:ahLst/>
              <a:cxnLst/>
              <a:rect l="l" t="t" r="r" b="b"/>
              <a:pathLst>
                <a:path w="1846" h="1664" extrusionOk="0">
                  <a:moveTo>
                    <a:pt x="1044" y="0"/>
                  </a:moveTo>
                  <a:cubicBezTo>
                    <a:pt x="1" y="61"/>
                    <a:pt x="1" y="1603"/>
                    <a:pt x="1044" y="1663"/>
                  </a:cubicBezTo>
                  <a:cubicBezTo>
                    <a:pt x="1483" y="1648"/>
                    <a:pt x="1846" y="1270"/>
                    <a:pt x="1831" y="832"/>
                  </a:cubicBezTo>
                  <a:cubicBezTo>
                    <a:pt x="1846" y="393"/>
                    <a:pt x="1498" y="15"/>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28" name="Google Shape;228;p8"/>
            <p:cNvSpPr/>
            <p:nvPr/>
          </p:nvSpPr>
          <p:spPr>
            <a:xfrm>
              <a:off x="268870" y="863827"/>
              <a:ext cx="59141" cy="50459"/>
            </a:xfrm>
            <a:custGeom>
              <a:avLst/>
              <a:gdLst/>
              <a:ahLst/>
              <a:cxnLst/>
              <a:rect l="l" t="t" r="r" b="b"/>
              <a:pathLst>
                <a:path w="1846" h="1575" extrusionOk="0">
                  <a:moveTo>
                    <a:pt x="1059" y="0"/>
                  </a:moveTo>
                  <a:cubicBezTo>
                    <a:pt x="364" y="0"/>
                    <a:pt x="1" y="817"/>
                    <a:pt x="485" y="1331"/>
                  </a:cubicBezTo>
                  <a:cubicBezTo>
                    <a:pt x="642" y="1499"/>
                    <a:pt x="842" y="1574"/>
                    <a:pt x="1040" y="1574"/>
                  </a:cubicBezTo>
                  <a:cubicBezTo>
                    <a:pt x="1432" y="1574"/>
                    <a:pt x="1816" y="1279"/>
                    <a:pt x="1846" y="817"/>
                  </a:cubicBezTo>
                  <a:cubicBezTo>
                    <a:pt x="1846"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29" name="Google Shape;229;p8"/>
            <p:cNvSpPr/>
            <p:nvPr/>
          </p:nvSpPr>
          <p:spPr>
            <a:xfrm>
              <a:off x="536287" y="863827"/>
              <a:ext cx="59141" cy="50459"/>
            </a:xfrm>
            <a:custGeom>
              <a:avLst/>
              <a:gdLst/>
              <a:ahLst/>
              <a:cxnLst/>
              <a:rect l="l" t="t" r="r" b="b"/>
              <a:pathLst>
                <a:path w="1846" h="1575" extrusionOk="0">
                  <a:moveTo>
                    <a:pt x="1044" y="0"/>
                  </a:moveTo>
                  <a:cubicBezTo>
                    <a:pt x="349" y="0"/>
                    <a:pt x="1" y="817"/>
                    <a:pt x="470" y="1331"/>
                  </a:cubicBezTo>
                  <a:cubicBezTo>
                    <a:pt x="632" y="1499"/>
                    <a:pt x="836" y="1574"/>
                    <a:pt x="1035" y="1574"/>
                  </a:cubicBezTo>
                  <a:cubicBezTo>
                    <a:pt x="1430" y="1574"/>
                    <a:pt x="1811" y="1279"/>
                    <a:pt x="1831" y="817"/>
                  </a:cubicBezTo>
                  <a:cubicBezTo>
                    <a:pt x="1846" y="378"/>
                    <a:pt x="1483" y="0"/>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30" name="Google Shape;230;p8"/>
            <p:cNvSpPr/>
            <p:nvPr/>
          </p:nvSpPr>
          <p:spPr>
            <a:xfrm>
              <a:off x="803383" y="863827"/>
              <a:ext cx="58981" cy="50459"/>
            </a:xfrm>
            <a:custGeom>
              <a:avLst/>
              <a:gdLst/>
              <a:ahLst/>
              <a:cxnLst/>
              <a:rect l="l" t="t" r="r" b="b"/>
              <a:pathLst>
                <a:path w="1841" h="1575" extrusionOk="0">
                  <a:moveTo>
                    <a:pt x="1021" y="0"/>
                  </a:moveTo>
                  <a:cubicBezTo>
                    <a:pt x="352" y="0"/>
                    <a:pt x="0" y="821"/>
                    <a:pt x="480" y="1331"/>
                  </a:cubicBezTo>
                  <a:cubicBezTo>
                    <a:pt x="637" y="1499"/>
                    <a:pt x="837" y="1574"/>
                    <a:pt x="1035" y="1574"/>
                  </a:cubicBezTo>
                  <a:cubicBezTo>
                    <a:pt x="1425" y="1574"/>
                    <a:pt x="1805" y="1279"/>
                    <a:pt x="1826" y="817"/>
                  </a:cubicBezTo>
                  <a:cubicBezTo>
                    <a:pt x="1841" y="378"/>
                    <a:pt x="1493" y="0"/>
                    <a:pt x="1039" y="0"/>
                  </a:cubicBezTo>
                  <a:cubicBezTo>
                    <a:pt x="1033" y="0"/>
                    <a:pt x="1027" y="0"/>
                    <a:pt x="10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31" name="Google Shape;231;p8"/>
            <p:cNvSpPr/>
            <p:nvPr/>
          </p:nvSpPr>
          <p:spPr>
            <a:xfrm>
              <a:off x="1070160" y="863827"/>
              <a:ext cx="59622" cy="50459"/>
            </a:xfrm>
            <a:custGeom>
              <a:avLst/>
              <a:gdLst/>
              <a:ahLst/>
              <a:cxnLst/>
              <a:rect l="l" t="t" r="r" b="b"/>
              <a:pathLst>
                <a:path w="1861" h="1575" extrusionOk="0">
                  <a:moveTo>
                    <a:pt x="1059" y="0"/>
                  </a:moveTo>
                  <a:cubicBezTo>
                    <a:pt x="364" y="0"/>
                    <a:pt x="1" y="817"/>
                    <a:pt x="485" y="1331"/>
                  </a:cubicBezTo>
                  <a:cubicBezTo>
                    <a:pt x="647" y="1499"/>
                    <a:pt x="851" y="1574"/>
                    <a:pt x="1050" y="1574"/>
                  </a:cubicBezTo>
                  <a:cubicBezTo>
                    <a:pt x="1445" y="1574"/>
                    <a:pt x="1825" y="1279"/>
                    <a:pt x="1846" y="817"/>
                  </a:cubicBezTo>
                  <a:cubicBezTo>
                    <a:pt x="1861"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32" name="Google Shape;232;p8"/>
            <p:cNvSpPr/>
            <p:nvPr/>
          </p:nvSpPr>
          <p:spPr>
            <a:xfrm>
              <a:off x="11" y="1143835"/>
              <a:ext cx="61063" cy="52830"/>
            </a:xfrm>
            <a:custGeom>
              <a:avLst/>
              <a:gdLst/>
              <a:ahLst/>
              <a:cxnLst/>
              <a:rect l="l" t="t" r="r" b="b"/>
              <a:pathLst>
                <a:path w="1906" h="1649" extrusionOk="0">
                  <a:moveTo>
                    <a:pt x="1104" y="0"/>
                  </a:moveTo>
                  <a:cubicBezTo>
                    <a:pt x="0" y="0"/>
                    <a:pt x="0" y="1649"/>
                    <a:pt x="1104" y="1649"/>
                  </a:cubicBezTo>
                  <a:cubicBezTo>
                    <a:pt x="1558" y="1634"/>
                    <a:pt x="1906" y="1271"/>
                    <a:pt x="1891" y="832"/>
                  </a:cubicBezTo>
                  <a:cubicBezTo>
                    <a:pt x="1906" y="378"/>
                    <a:pt x="1558" y="16"/>
                    <a:pt x="1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33" name="Google Shape;233;p8"/>
            <p:cNvSpPr/>
            <p:nvPr/>
          </p:nvSpPr>
          <p:spPr>
            <a:xfrm>
              <a:off x="268870" y="1143835"/>
              <a:ext cx="59141" cy="50459"/>
            </a:xfrm>
            <a:custGeom>
              <a:avLst/>
              <a:gdLst/>
              <a:ahLst/>
              <a:cxnLst/>
              <a:rect l="l" t="t" r="r" b="b"/>
              <a:pathLst>
                <a:path w="1846" h="1575" extrusionOk="0">
                  <a:moveTo>
                    <a:pt x="1059" y="0"/>
                  </a:moveTo>
                  <a:cubicBezTo>
                    <a:pt x="364" y="0"/>
                    <a:pt x="1" y="832"/>
                    <a:pt x="485" y="1331"/>
                  </a:cubicBezTo>
                  <a:cubicBezTo>
                    <a:pt x="648" y="1499"/>
                    <a:pt x="852" y="1575"/>
                    <a:pt x="1053" y="1575"/>
                  </a:cubicBezTo>
                  <a:cubicBezTo>
                    <a:pt x="1447" y="1575"/>
                    <a:pt x="1826" y="1283"/>
                    <a:pt x="1846" y="832"/>
                  </a:cubicBezTo>
                  <a:cubicBezTo>
                    <a:pt x="1846"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34" name="Google Shape;234;p8"/>
            <p:cNvSpPr/>
            <p:nvPr/>
          </p:nvSpPr>
          <p:spPr>
            <a:xfrm>
              <a:off x="536287" y="1143835"/>
              <a:ext cx="59141" cy="50459"/>
            </a:xfrm>
            <a:custGeom>
              <a:avLst/>
              <a:gdLst/>
              <a:ahLst/>
              <a:cxnLst/>
              <a:rect l="l" t="t" r="r" b="b"/>
              <a:pathLst>
                <a:path w="1846" h="1575" extrusionOk="0">
                  <a:moveTo>
                    <a:pt x="1044" y="0"/>
                  </a:moveTo>
                  <a:cubicBezTo>
                    <a:pt x="349" y="0"/>
                    <a:pt x="1" y="832"/>
                    <a:pt x="470" y="1331"/>
                  </a:cubicBezTo>
                  <a:cubicBezTo>
                    <a:pt x="633" y="1499"/>
                    <a:pt x="837" y="1575"/>
                    <a:pt x="1038" y="1575"/>
                  </a:cubicBezTo>
                  <a:cubicBezTo>
                    <a:pt x="1432" y="1575"/>
                    <a:pt x="1811" y="1283"/>
                    <a:pt x="1831" y="832"/>
                  </a:cubicBezTo>
                  <a:cubicBezTo>
                    <a:pt x="1846" y="378"/>
                    <a:pt x="1483"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35" name="Google Shape;235;p8"/>
            <p:cNvSpPr/>
            <p:nvPr/>
          </p:nvSpPr>
          <p:spPr>
            <a:xfrm>
              <a:off x="803223" y="1143835"/>
              <a:ext cx="59141" cy="50459"/>
            </a:xfrm>
            <a:custGeom>
              <a:avLst/>
              <a:gdLst/>
              <a:ahLst/>
              <a:cxnLst/>
              <a:rect l="l" t="t" r="r" b="b"/>
              <a:pathLst>
                <a:path w="1846" h="1575" extrusionOk="0">
                  <a:moveTo>
                    <a:pt x="1044" y="0"/>
                  </a:moveTo>
                  <a:cubicBezTo>
                    <a:pt x="349" y="0"/>
                    <a:pt x="1" y="832"/>
                    <a:pt x="485" y="1331"/>
                  </a:cubicBezTo>
                  <a:cubicBezTo>
                    <a:pt x="643" y="1499"/>
                    <a:pt x="844" y="1575"/>
                    <a:pt x="1042" y="1575"/>
                  </a:cubicBezTo>
                  <a:cubicBezTo>
                    <a:pt x="1432" y="1575"/>
                    <a:pt x="1810" y="1283"/>
                    <a:pt x="1831" y="832"/>
                  </a:cubicBezTo>
                  <a:cubicBezTo>
                    <a:pt x="1846" y="378"/>
                    <a:pt x="1498"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36" name="Google Shape;236;p8"/>
            <p:cNvSpPr/>
            <p:nvPr/>
          </p:nvSpPr>
          <p:spPr>
            <a:xfrm>
              <a:off x="1070160" y="1143835"/>
              <a:ext cx="59622" cy="50459"/>
            </a:xfrm>
            <a:custGeom>
              <a:avLst/>
              <a:gdLst/>
              <a:ahLst/>
              <a:cxnLst/>
              <a:rect l="l" t="t" r="r" b="b"/>
              <a:pathLst>
                <a:path w="1861" h="1575" extrusionOk="0">
                  <a:moveTo>
                    <a:pt x="1059" y="0"/>
                  </a:moveTo>
                  <a:cubicBezTo>
                    <a:pt x="364" y="0"/>
                    <a:pt x="1" y="832"/>
                    <a:pt x="485" y="1331"/>
                  </a:cubicBezTo>
                  <a:cubicBezTo>
                    <a:pt x="648" y="1499"/>
                    <a:pt x="852" y="1575"/>
                    <a:pt x="1053" y="1575"/>
                  </a:cubicBezTo>
                  <a:cubicBezTo>
                    <a:pt x="1447" y="1575"/>
                    <a:pt x="1825" y="1283"/>
                    <a:pt x="1846" y="832"/>
                  </a:cubicBezTo>
                  <a:cubicBezTo>
                    <a:pt x="1861"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37" name="Google Shape;237;p8"/>
            <p:cNvSpPr/>
            <p:nvPr/>
          </p:nvSpPr>
          <p:spPr>
            <a:xfrm>
              <a:off x="1933" y="1424323"/>
              <a:ext cx="59141" cy="52830"/>
            </a:xfrm>
            <a:custGeom>
              <a:avLst/>
              <a:gdLst/>
              <a:ahLst/>
              <a:cxnLst/>
              <a:rect l="l" t="t" r="r" b="b"/>
              <a:pathLst>
                <a:path w="1846" h="1649" extrusionOk="0">
                  <a:moveTo>
                    <a:pt x="1044" y="1"/>
                  </a:moveTo>
                  <a:cubicBezTo>
                    <a:pt x="1" y="46"/>
                    <a:pt x="1" y="1588"/>
                    <a:pt x="1044" y="1649"/>
                  </a:cubicBezTo>
                  <a:cubicBezTo>
                    <a:pt x="1498" y="1634"/>
                    <a:pt x="1846" y="1271"/>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38" name="Google Shape;238;p8"/>
            <p:cNvSpPr/>
            <p:nvPr/>
          </p:nvSpPr>
          <p:spPr>
            <a:xfrm>
              <a:off x="268870" y="1424323"/>
              <a:ext cx="59141" cy="50459"/>
            </a:xfrm>
            <a:custGeom>
              <a:avLst/>
              <a:gdLst/>
              <a:ahLst/>
              <a:cxnLst/>
              <a:rect l="l" t="t" r="r" b="b"/>
              <a:pathLst>
                <a:path w="1846" h="1575" extrusionOk="0">
                  <a:moveTo>
                    <a:pt x="1059" y="1"/>
                  </a:moveTo>
                  <a:cubicBezTo>
                    <a:pt x="364" y="1"/>
                    <a:pt x="1" y="832"/>
                    <a:pt x="485" y="1331"/>
                  </a:cubicBezTo>
                  <a:cubicBezTo>
                    <a:pt x="642" y="1499"/>
                    <a:pt x="842" y="1574"/>
                    <a:pt x="1040" y="1574"/>
                  </a:cubicBezTo>
                  <a:cubicBezTo>
                    <a:pt x="1432" y="1574"/>
                    <a:pt x="1816" y="1279"/>
                    <a:pt x="1846" y="817"/>
                  </a:cubicBezTo>
                  <a:cubicBezTo>
                    <a:pt x="1846"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39" name="Google Shape;239;p8"/>
            <p:cNvSpPr/>
            <p:nvPr/>
          </p:nvSpPr>
          <p:spPr>
            <a:xfrm>
              <a:off x="536287" y="1424323"/>
              <a:ext cx="59141" cy="50459"/>
            </a:xfrm>
            <a:custGeom>
              <a:avLst/>
              <a:gdLst/>
              <a:ahLst/>
              <a:cxnLst/>
              <a:rect l="l" t="t" r="r" b="b"/>
              <a:pathLst>
                <a:path w="1846" h="1575" extrusionOk="0">
                  <a:moveTo>
                    <a:pt x="1044" y="1"/>
                  </a:moveTo>
                  <a:cubicBezTo>
                    <a:pt x="349" y="1"/>
                    <a:pt x="1" y="832"/>
                    <a:pt x="470" y="1331"/>
                  </a:cubicBezTo>
                  <a:cubicBezTo>
                    <a:pt x="632" y="1499"/>
                    <a:pt x="836" y="1574"/>
                    <a:pt x="1035" y="1574"/>
                  </a:cubicBezTo>
                  <a:cubicBezTo>
                    <a:pt x="1430" y="1574"/>
                    <a:pt x="1811" y="1279"/>
                    <a:pt x="1831" y="817"/>
                  </a:cubicBezTo>
                  <a:cubicBezTo>
                    <a:pt x="1846" y="379"/>
                    <a:pt x="1483"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40" name="Google Shape;240;p8"/>
            <p:cNvSpPr/>
            <p:nvPr/>
          </p:nvSpPr>
          <p:spPr>
            <a:xfrm>
              <a:off x="803223" y="1424323"/>
              <a:ext cx="59141" cy="50459"/>
            </a:xfrm>
            <a:custGeom>
              <a:avLst/>
              <a:gdLst/>
              <a:ahLst/>
              <a:cxnLst/>
              <a:rect l="l" t="t" r="r" b="b"/>
              <a:pathLst>
                <a:path w="1846" h="1575" extrusionOk="0">
                  <a:moveTo>
                    <a:pt x="1044" y="1"/>
                  </a:moveTo>
                  <a:cubicBezTo>
                    <a:pt x="364" y="1"/>
                    <a:pt x="1" y="817"/>
                    <a:pt x="485" y="1331"/>
                  </a:cubicBezTo>
                  <a:cubicBezTo>
                    <a:pt x="642" y="1499"/>
                    <a:pt x="842" y="1574"/>
                    <a:pt x="1040" y="1574"/>
                  </a:cubicBezTo>
                  <a:cubicBezTo>
                    <a:pt x="1430" y="1574"/>
                    <a:pt x="1810" y="1279"/>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41" name="Google Shape;241;p8"/>
            <p:cNvSpPr/>
            <p:nvPr/>
          </p:nvSpPr>
          <p:spPr>
            <a:xfrm>
              <a:off x="1070160" y="1424323"/>
              <a:ext cx="59622" cy="50459"/>
            </a:xfrm>
            <a:custGeom>
              <a:avLst/>
              <a:gdLst/>
              <a:ahLst/>
              <a:cxnLst/>
              <a:rect l="l" t="t" r="r" b="b"/>
              <a:pathLst>
                <a:path w="1861" h="1575" extrusionOk="0">
                  <a:moveTo>
                    <a:pt x="1059" y="1"/>
                  </a:moveTo>
                  <a:cubicBezTo>
                    <a:pt x="364" y="1"/>
                    <a:pt x="1" y="832"/>
                    <a:pt x="485" y="1331"/>
                  </a:cubicBezTo>
                  <a:cubicBezTo>
                    <a:pt x="647" y="1499"/>
                    <a:pt x="851" y="1574"/>
                    <a:pt x="1050" y="1574"/>
                  </a:cubicBezTo>
                  <a:cubicBezTo>
                    <a:pt x="1445" y="1574"/>
                    <a:pt x="1825" y="1279"/>
                    <a:pt x="1846" y="817"/>
                  </a:cubicBezTo>
                  <a:cubicBezTo>
                    <a:pt x="1861"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42" name="Google Shape;242;p8"/>
            <p:cNvSpPr/>
            <p:nvPr/>
          </p:nvSpPr>
          <p:spPr>
            <a:xfrm>
              <a:off x="11" y="1704331"/>
              <a:ext cx="61063" cy="52862"/>
            </a:xfrm>
            <a:custGeom>
              <a:avLst/>
              <a:gdLst/>
              <a:ahLst/>
              <a:cxnLst/>
              <a:rect l="l" t="t" r="r" b="b"/>
              <a:pathLst>
                <a:path w="1906" h="1650" extrusionOk="0">
                  <a:moveTo>
                    <a:pt x="1104" y="1"/>
                  </a:moveTo>
                  <a:cubicBezTo>
                    <a:pt x="0" y="1"/>
                    <a:pt x="0" y="1649"/>
                    <a:pt x="1104" y="1649"/>
                  </a:cubicBezTo>
                  <a:cubicBezTo>
                    <a:pt x="1558" y="1649"/>
                    <a:pt x="1906" y="1271"/>
                    <a:pt x="1891" y="833"/>
                  </a:cubicBezTo>
                  <a:cubicBezTo>
                    <a:pt x="1906" y="379"/>
                    <a:pt x="1558" y="16"/>
                    <a:pt x="1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43" name="Google Shape;243;p8"/>
            <p:cNvSpPr/>
            <p:nvPr/>
          </p:nvSpPr>
          <p:spPr>
            <a:xfrm>
              <a:off x="268870" y="1704331"/>
              <a:ext cx="59141" cy="50811"/>
            </a:xfrm>
            <a:custGeom>
              <a:avLst/>
              <a:gdLst/>
              <a:ahLst/>
              <a:cxnLst/>
              <a:rect l="l" t="t" r="r" b="b"/>
              <a:pathLst>
                <a:path w="1846" h="1586" extrusionOk="0">
                  <a:moveTo>
                    <a:pt x="1059" y="1"/>
                  </a:moveTo>
                  <a:cubicBezTo>
                    <a:pt x="364" y="1"/>
                    <a:pt x="1" y="833"/>
                    <a:pt x="485" y="1332"/>
                  </a:cubicBezTo>
                  <a:cubicBezTo>
                    <a:pt x="650" y="1507"/>
                    <a:pt x="857" y="1585"/>
                    <a:pt x="1059" y="1585"/>
                  </a:cubicBezTo>
                  <a:cubicBezTo>
                    <a:pt x="1451" y="1585"/>
                    <a:pt x="1826" y="1291"/>
                    <a:pt x="1846" y="833"/>
                  </a:cubicBezTo>
                  <a:cubicBezTo>
                    <a:pt x="1846"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44" name="Google Shape;244;p8"/>
            <p:cNvSpPr/>
            <p:nvPr/>
          </p:nvSpPr>
          <p:spPr>
            <a:xfrm>
              <a:off x="536287" y="1704331"/>
              <a:ext cx="59141" cy="50811"/>
            </a:xfrm>
            <a:custGeom>
              <a:avLst/>
              <a:gdLst/>
              <a:ahLst/>
              <a:cxnLst/>
              <a:rect l="l" t="t" r="r" b="b"/>
              <a:pathLst>
                <a:path w="1846" h="1586" extrusionOk="0">
                  <a:moveTo>
                    <a:pt x="1044" y="1"/>
                  </a:moveTo>
                  <a:cubicBezTo>
                    <a:pt x="349" y="1"/>
                    <a:pt x="1" y="833"/>
                    <a:pt x="470" y="1332"/>
                  </a:cubicBezTo>
                  <a:cubicBezTo>
                    <a:pt x="635" y="1507"/>
                    <a:pt x="842" y="1585"/>
                    <a:pt x="1044" y="1585"/>
                  </a:cubicBezTo>
                  <a:cubicBezTo>
                    <a:pt x="1436" y="1585"/>
                    <a:pt x="1811" y="1291"/>
                    <a:pt x="1831" y="833"/>
                  </a:cubicBezTo>
                  <a:cubicBezTo>
                    <a:pt x="1846" y="379"/>
                    <a:pt x="1483"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45" name="Google Shape;245;p8"/>
            <p:cNvSpPr/>
            <p:nvPr/>
          </p:nvSpPr>
          <p:spPr>
            <a:xfrm>
              <a:off x="803223" y="1704331"/>
              <a:ext cx="59141" cy="50811"/>
            </a:xfrm>
            <a:custGeom>
              <a:avLst/>
              <a:gdLst/>
              <a:ahLst/>
              <a:cxnLst/>
              <a:rect l="l" t="t" r="r" b="b"/>
              <a:pathLst>
                <a:path w="1846" h="1586" extrusionOk="0">
                  <a:moveTo>
                    <a:pt x="1044" y="1"/>
                  </a:moveTo>
                  <a:cubicBezTo>
                    <a:pt x="349" y="1"/>
                    <a:pt x="1" y="833"/>
                    <a:pt x="485" y="1332"/>
                  </a:cubicBezTo>
                  <a:cubicBezTo>
                    <a:pt x="644" y="1507"/>
                    <a:pt x="848" y="1585"/>
                    <a:pt x="1048" y="1585"/>
                  </a:cubicBezTo>
                  <a:cubicBezTo>
                    <a:pt x="1436" y="1585"/>
                    <a:pt x="1811" y="1291"/>
                    <a:pt x="1831" y="833"/>
                  </a:cubicBezTo>
                  <a:cubicBezTo>
                    <a:pt x="1846" y="379"/>
                    <a:pt x="1498"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46" name="Google Shape;246;p8"/>
            <p:cNvSpPr/>
            <p:nvPr/>
          </p:nvSpPr>
          <p:spPr>
            <a:xfrm>
              <a:off x="1070160" y="1704331"/>
              <a:ext cx="59622" cy="50811"/>
            </a:xfrm>
            <a:custGeom>
              <a:avLst/>
              <a:gdLst/>
              <a:ahLst/>
              <a:cxnLst/>
              <a:rect l="l" t="t" r="r" b="b"/>
              <a:pathLst>
                <a:path w="1861" h="1586" extrusionOk="0">
                  <a:moveTo>
                    <a:pt x="1059" y="1"/>
                  </a:moveTo>
                  <a:cubicBezTo>
                    <a:pt x="364" y="1"/>
                    <a:pt x="1" y="833"/>
                    <a:pt x="485" y="1332"/>
                  </a:cubicBezTo>
                  <a:cubicBezTo>
                    <a:pt x="650" y="1507"/>
                    <a:pt x="857" y="1585"/>
                    <a:pt x="1059" y="1585"/>
                  </a:cubicBezTo>
                  <a:cubicBezTo>
                    <a:pt x="1451" y="1585"/>
                    <a:pt x="1826" y="1291"/>
                    <a:pt x="1846" y="833"/>
                  </a:cubicBezTo>
                  <a:cubicBezTo>
                    <a:pt x="1861"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grpSp>
        <p:nvGrpSpPr>
          <p:cNvPr id="247" name="Google Shape;247;p8"/>
          <p:cNvGrpSpPr/>
          <p:nvPr/>
        </p:nvGrpSpPr>
        <p:grpSpPr>
          <a:xfrm rot="-5400000">
            <a:off x="7661788" y="304268"/>
            <a:ext cx="1129770" cy="1173854"/>
            <a:chOff x="11" y="583339"/>
            <a:chExt cx="1129770" cy="1173854"/>
          </a:xfrm>
        </p:grpSpPr>
        <p:sp>
          <p:nvSpPr>
            <p:cNvPr id="248" name="Google Shape;248;p8"/>
            <p:cNvSpPr/>
            <p:nvPr/>
          </p:nvSpPr>
          <p:spPr>
            <a:xfrm>
              <a:off x="9686" y="583339"/>
              <a:ext cx="51388" cy="52830"/>
            </a:xfrm>
            <a:custGeom>
              <a:avLst/>
              <a:gdLst/>
              <a:ahLst/>
              <a:cxnLst/>
              <a:rect l="l" t="t" r="r" b="b"/>
              <a:pathLst>
                <a:path w="1604" h="1649" extrusionOk="0">
                  <a:moveTo>
                    <a:pt x="802" y="0"/>
                  </a:moveTo>
                  <a:cubicBezTo>
                    <a:pt x="364" y="15"/>
                    <a:pt x="1" y="378"/>
                    <a:pt x="16" y="832"/>
                  </a:cubicBezTo>
                  <a:cubicBezTo>
                    <a:pt x="1" y="1270"/>
                    <a:pt x="364" y="1633"/>
                    <a:pt x="802" y="1648"/>
                  </a:cubicBezTo>
                  <a:cubicBezTo>
                    <a:pt x="1256" y="1633"/>
                    <a:pt x="1604" y="1270"/>
                    <a:pt x="1589" y="832"/>
                  </a:cubicBezTo>
                  <a:cubicBezTo>
                    <a:pt x="1604" y="378"/>
                    <a:pt x="1256" y="15"/>
                    <a:pt x="8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49" name="Google Shape;249;p8"/>
            <p:cNvSpPr/>
            <p:nvPr/>
          </p:nvSpPr>
          <p:spPr>
            <a:xfrm>
              <a:off x="277103" y="584524"/>
              <a:ext cx="50908" cy="50555"/>
            </a:xfrm>
            <a:custGeom>
              <a:avLst/>
              <a:gdLst/>
              <a:ahLst/>
              <a:cxnLst/>
              <a:rect l="l" t="t" r="r" b="b"/>
              <a:pathLst>
                <a:path w="1589" h="1578" extrusionOk="0">
                  <a:moveTo>
                    <a:pt x="795" y="1"/>
                  </a:moveTo>
                  <a:cubicBezTo>
                    <a:pt x="398" y="1"/>
                    <a:pt x="1" y="265"/>
                    <a:pt x="1" y="795"/>
                  </a:cubicBezTo>
                  <a:cubicBezTo>
                    <a:pt x="1" y="1316"/>
                    <a:pt x="398" y="1577"/>
                    <a:pt x="795" y="1577"/>
                  </a:cubicBezTo>
                  <a:cubicBezTo>
                    <a:pt x="1192" y="1577"/>
                    <a:pt x="1589" y="1316"/>
                    <a:pt x="1589" y="795"/>
                  </a:cubicBezTo>
                  <a:cubicBezTo>
                    <a:pt x="1589" y="265"/>
                    <a:pt x="1192" y="1"/>
                    <a:pt x="7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50" name="Google Shape;250;p8"/>
            <p:cNvSpPr/>
            <p:nvPr/>
          </p:nvSpPr>
          <p:spPr>
            <a:xfrm>
              <a:off x="543559" y="583435"/>
              <a:ext cx="52349" cy="52734"/>
            </a:xfrm>
            <a:custGeom>
              <a:avLst/>
              <a:gdLst/>
              <a:ahLst/>
              <a:cxnLst/>
              <a:rect l="l" t="t" r="r" b="b"/>
              <a:pathLst>
                <a:path w="1634" h="1646" extrusionOk="0">
                  <a:moveTo>
                    <a:pt x="817" y="1"/>
                  </a:moveTo>
                  <a:cubicBezTo>
                    <a:pt x="409" y="1"/>
                    <a:pt x="1" y="277"/>
                    <a:pt x="31" y="829"/>
                  </a:cubicBezTo>
                  <a:cubicBezTo>
                    <a:pt x="1" y="1267"/>
                    <a:pt x="364" y="1645"/>
                    <a:pt x="817" y="1645"/>
                  </a:cubicBezTo>
                  <a:cubicBezTo>
                    <a:pt x="1271" y="1645"/>
                    <a:pt x="1619" y="1267"/>
                    <a:pt x="1604" y="829"/>
                  </a:cubicBezTo>
                  <a:cubicBezTo>
                    <a:pt x="1634" y="277"/>
                    <a:pt x="1226" y="1"/>
                    <a:pt x="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51" name="Google Shape;251;p8"/>
            <p:cNvSpPr/>
            <p:nvPr/>
          </p:nvSpPr>
          <p:spPr>
            <a:xfrm>
              <a:off x="810752" y="583435"/>
              <a:ext cx="52093" cy="52734"/>
            </a:xfrm>
            <a:custGeom>
              <a:avLst/>
              <a:gdLst/>
              <a:ahLst/>
              <a:cxnLst/>
              <a:rect l="l" t="t" r="r" b="b"/>
              <a:pathLst>
                <a:path w="1626" h="1646" extrusionOk="0">
                  <a:moveTo>
                    <a:pt x="815" y="1"/>
                  </a:moveTo>
                  <a:cubicBezTo>
                    <a:pt x="408" y="1"/>
                    <a:pt x="0" y="277"/>
                    <a:pt x="23" y="829"/>
                  </a:cubicBezTo>
                  <a:cubicBezTo>
                    <a:pt x="8" y="1267"/>
                    <a:pt x="371" y="1645"/>
                    <a:pt x="809" y="1645"/>
                  </a:cubicBezTo>
                  <a:cubicBezTo>
                    <a:pt x="1263" y="1645"/>
                    <a:pt x="1626" y="1267"/>
                    <a:pt x="1596" y="829"/>
                  </a:cubicBezTo>
                  <a:cubicBezTo>
                    <a:pt x="1626" y="277"/>
                    <a:pt x="1221" y="1"/>
                    <a:pt x="8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52" name="Google Shape;252;p8"/>
            <p:cNvSpPr/>
            <p:nvPr/>
          </p:nvSpPr>
          <p:spPr>
            <a:xfrm>
              <a:off x="1078874" y="584524"/>
              <a:ext cx="50427" cy="50555"/>
            </a:xfrm>
            <a:custGeom>
              <a:avLst/>
              <a:gdLst/>
              <a:ahLst/>
              <a:cxnLst/>
              <a:rect l="l" t="t" r="r" b="b"/>
              <a:pathLst>
                <a:path w="1574" h="1578" extrusionOk="0">
                  <a:moveTo>
                    <a:pt x="787" y="1"/>
                  </a:moveTo>
                  <a:cubicBezTo>
                    <a:pt x="394" y="1"/>
                    <a:pt x="1" y="265"/>
                    <a:pt x="1" y="795"/>
                  </a:cubicBezTo>
                  <a:cubicBezTo>
                    <a:pt x="1" y="1316"/>
                    <a:pt x="394" y="1577"/>
                    <a:pt x="787" y="1577"/>
                  </a:cubicBezTo>
                  <a:cubicBezTo>
                    <a:pt x="1180" y="1577"/>
                    <a:pt x="1574" y="1316"/>
                    <a:pt x="1574" y="795"/>
                  </a:cubicBezTo>
                  <a:cubicBezTo>
                    <a:pt x="1574" y="265"/>
                    <a:pt x="1180"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53" name="Google Shape;253;p8"/>
            <p:cNvSpPr/>
            <p:nvPr/>
          </p:nvSpPr>
          <p:spPr>
            <a:xfrm>
              <a:off x="1933" y="863347"/>
              <a:ext cx="59141" cy="53310"/>
            </a:xfrm>
            <a:custGeom>
              <a:avLst/>
              <a:gdLst/>
              <a:ahLst/>
              <a:cxnLst/>
              <a:rect l="l" t="t" r="r" b="b"/>
              <a:pathLst>
                <a:path w="1846" h="1664" extrusionOk="0">
                  <a:moveTo>
                    <a:pt x="1044" y="0"/>
                  </a:moveTo>
                  <a:cubicBezTo>
                    <a:pt x="1" y="61"/>
                    <a:pt x="1" y="1603"/>
                    <a:pt x="1044" y="1663"/>
                  </a:cubicBezTo>
                  <a:cubicBezTo>
                    <a:pt x="1483" y="1648"/>
                    <a:pt x="1846" y="1270"/>
                    <a:pt x="1831" y="832"/>
                  </a:cubicBezTo>
                  <a:cubicBezTo>
                    <a:pt x="1846" y="393"/>
                    <a:pt x="1498" y="15"/>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54" name="Google Shape;254;p8"/>
            <p:cNvSpPr/>
            <p:nvPr/>
          </p:nvSpPr>
          <p:spPr>
            <a:xfrm>
              <a:off x="268870" y="863827"/>
              <a:ext cx="59141" cy="50459"/>
            </a:xfrm>
            <a:custGeom>
              <a:avLst/>
              <a:gdLst/>
              <a:ahLst/>
              <a:cxnLst/>
              <a:rect l="l" t="t" r="r" b="b"/>
              <a:pathLst>
                <a:path w="1846" h="1575" extrusionOk="0">
                  <a:moveTo>
                    <a:pt x="1059" y="0"/>
                  </a:moveTo>
                  <a:cubicBezTo>
                    <a:pt x="364" y="0"/>
                    <a:pt x="1" y="817"/>
                    <a:pt x="485" y="1331"/>
                  </a:cubicBezTo>
                  <a:cubicBezTo>
                    <a:pt x="642" y="1499"/>
                    <a:pt x="842" y="1574"/>
                    <a:pt x="1040" y="1574"/>
                  </a:cubicBezTo>
                  <a:cubicBezTo>
                    <a:pt x="1432" y="1574"/>
                    <a:pt x="1816" y="1279"/>
                    <a:pt x="1846" y="817"/>
                  </a:cubicBezTo>
                  <a:cubicBezTo>
                    <a:pt x="1846"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55" name="Google Shape;255;p8"/>
            <p:cNvSpPr/>
            <p:nvPr/>
          </p:nvSpPr>
          <p:spPr>
            <a:xfrm>
              <a:off x="536287" y="863827"/>
              <a:ext cx="59141" cy="50459"/>
            </a:xfrm>
            <a:custGeom>
              <a:avLst/>
              <a:gdLst/>
              <a:ahLst/>
              <a:cxnLst/>
              <a:rect l="l" t="t" r="r" b="b"/>
              <a:pathLst>
                <a:path w="1846" h="1575" extrusionOk="0">
                  <a:moveTo>
                    <a:pt x="1044" y="0"/>
                  </a:moveTo>
                  <a:cubicBezTo>
                    <a:pt x="349" y="0"/>
                    <a:pt x="1" y="817"/>
                    <a:pt x="470" y="1331"/>
                  </a:cubicBezTo>
                  <a:cubicBezTo>
                    <a:pt x="632" y="1499"/>
                    <a:pt x="836" y="1574"/>
                    <a:pt x="1035" y="1574"/>
                  </a:cubicBezTo>
                  <a:cubicBezTo>
                    <a:pt x="1430" y="1574"/>
                    <a:pt x="1811" y="1279"/>
                    <a:pt x="1831" y="817"/>
                  </a:cubicBezTo>
                  <a:cubicBezTo>
                    <a:pt x="1846" y="378"/>
                    <a:pt x="1483" y="0"/>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56" name="Google Shape;256;p8"/>
            <p:cNvSpPr/>
            <p:nvPr/>
          </p:nvSpPr>
          <p:spPr>
            <a:xfrm>
              <a:off x="803383" y="863827"/>
              <a:ext cx="58981" cy="50459"/>
            </a:xfrm>
            <a:custGeom>
              <a:avLst/>
              <a:gdLst/>
              <a:ahLst/>
              <a:cxnLst/>
              <a:rect l="l" t="t" r="r" b="b"/>
              <a:pathLst>
                <a:path w="1841" h="1575" extrusionOk="0">
                  <a:moveTo>
                    <a:pt x="1021" y="0"/>
                  </a:moveTo>
                  <a:cubicBezTo>
                    <a:pt x="352" y="0"/>
                    <a:pt x="0" y="821"/>
                    <a:pt x="480" y="1331"/>
                  </a:cubicBezTo>
                  <a:cubicBezTo>
                    <a:pt x="637" y="1499"/>
                    <a:pt x="837" y="1574"/>
                    <a:pt x="1035" y="1574"/>
                  </a:cubicBezTo>
                  <a:cubicBezTo>
                    <a:pt x="1425" y="1574"/>
                    <a:pt x="1805" y="1279"/>
                    <a:pt x="1826" y="817"/>
                  </a:cubicBezTo>
                  <a:cubicBezTo>
                    <a:pt x="1841" y="378"/>
                    <a:pt x="1493" y="0"/>
                    <a:pt x="1039" y="0"/>
                  </a:cubicBezTo>
                  <a:cubicBezTo>
                    <a:pt x="1033" y="0"/>
                    <a:pt x="1027" y="0"/>
                    <a:pt x="10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57" name="Google Shape;257;p8"/>
            <p:cNvSpPr/>
            <p:nvPr/>
          </p:nvSpPr>
          <p:spPr>
            <a:xfrm>
              <a:off x="1070160" y="863827"/>
              <a:ext cx="59622" cy="50459"/>
            </a:xfrm>
            <a:custGeom>
              <a:avLst/>
              <a:gdLst/>
              <a:ahLst/>
              <a:cxnLst/>
              <a:rect l="l" t="t" r="r" b="b"/>
              <a:pathLst>
                <a:path w="1861" h="1575" extrusionOk="0">
                  <a:moveTo>
                    <a:pt x="1059" y="0"/>
                  </a:moveTo>
                  <a:cubicBezTo>
                    <a:pt x="364" y="0"/>
                    <a:pt x="1" y="817"/>
                    <a:pt x="485" y="1331"/>
                  </a:cubicBezTo>
                  <a:cubicBezTo>
                    <a:pt x="647" y="1499"/>
                    <a:pt x="851" y="1574"/>
                    <a:pt x="1050" y="1574"/>
                  </a:cubicBezTo>
                  <a:cubicBezTo>
                    <a:pt x="1445" y="1574"/>
                    <a:pt x="1825" y="1279"/>
                    <a:pt x="1846" y="817"/>
                  </a:cubicBezTo>
                  <a:cubicBezTo>
                    <a:pt x="1861"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58" name="Google Shape;258;p8"/>
            <p:cNvSpPr/>
            <p:nvPr/>
          </p:nvSpPr>
          <p:spPr>
            <a:xfrm>
              <a:off x="11" y="1143835"/>
              <a:ext cx="61063" cy="52830"/>
            </a:xfrm>
            <a:custGeom>
              <a:avLst/>
              <a:gdLst/>
              <a:ahLst/>
              <a:cxnLst/>
              <a:rect l="l" t="t" r="r" b="b"/>
              <a:pathLst>
                <a:path w="1906" h="1649" extrusionOk="0">
                  <a:moveTo>
                    <a:pt x="1104" y="0"/>
                  </a:moveTo>
                  <a:cubicBezTo>
                    <a:pt x="0" y="0"/>
                    <a:pt x="0" y="1649"/>
                    <a:pt x="1104" y="1649"/>
                  </a:cubicBezTo>
                  <a:cubicBezTo>
                    <a:pt x="1558" y="1634"/>
                    <a:pt x="1906" y="1271"/>
                    <a:pt x="1891" y="832"/>
                  </a:cubicBezTo>
                  <a:cubicBezTo>
                    <a:pt x="1906" y="378"/>
                    <a:pt x="1558" y="16"/>
                    <a:pt x="1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59" name="Google Shape;259;p8"/>
            <p:cNvSpPr/>
            <p:nvPr/>
          </p:nvSpPr>
          <p:spPr>
            <a:xfrm>
              <a:off x="268870" y="1143835"/>
              <a:ext cx="59141" cy="50459"/>
            </a:xfrm>
            <a:custGeom>
              <a:avLst/>
              <a:gdLst/>
              <a:ahLst/>
              <a:cxnLst/>
              <a:rect l="l" t="t" r="r" b="b"/>
              <a:pathLst>
                <a:path w="1846" h="1575" extrusionOk="0">
                  <a:moveTo>
                    <a:pt x="1059" y="0"/>
                  </a:moveTo>
                  <a:cubicBezTo>
                    <a:pt x="364" y="0"/>
                    <a:pt x="1" y="832"/>
                    <a:pt x="485" y="1331"/>
                  </a:cubicBezTo>
                  <a:cubicBezTo>
                    <a:pt x="648" y="1499"/>
                    <a:pt x="852" y="1575"/>
                    <a:pt x="1053" y="1575"/>
                  </a:cubicBezTo>
                  <a:cubicBezTo>
                    <a:pt x="1447" y="1575"/>
                    <a:pt x="1826" y="1283"/>
                    <a:pt x="1846" y="832"/>
                  </a:cubicBezTo>
                  <a:cubicBezTo>
                    <a:pt x="1846"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60" name="Google Shape;260;p8"/>
            <p:cNvSpPr/>
            <p:nvPr/>
          </p:nvSpPr>
          <p:spPr>
            <a:xfrm>
              <a:off x="536287" y="1143835"/>
              <a:ext cx="59141" cy="50459"/>
            </a:xfrm>
            <a:custGeom>
              <a:avLst/>
              <a:gdLst/>
              <a:ahLst/>
              <a:cxnLst/>
              <a:rect l="l" t="t" r="r" b="b"/>
              <a:pathLst>
                <a:path w="1846" h="1575" extrusionOk="0">
                  <a:moveTo>
                    <a:pt x="1044" y="0"/>
                  </a:moveTo>
                  <a:cubicBezTo>
                    <a:pt x="349" y="0"/>
                    <a:pt x="1" y="832"/>
                    <a:pt x="470" y="1331"/>
                  </a:cubicBezTo>
                  <a:cubicBezTo>
                    <a:pt x="633" y="1499"/>
                    <a:pt x="837" y="1575"/>
                    <a:pt x="1038" y="1575"/>
                  </a:cubicBezTo>
                  <a:cubicBezTo>
                    <a:pt x="1432" y="1575"/>
                    <a:pt x="1811" y="1283"/>
                    <a:pt x="1831" y="832"/>
                  </a:cubicBezTo>
                  <a:cubicBezTo>
                    <a:pt x="1846" y="378"/>
                    <a:pt x="1483"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61" name="Google Shape;261;p8"/>
            <p:cNvSpPr/>
            <p:nvPr/>
          </p:nvSpPr>
          <p:spPr>
            <a:xfrm>
              <a:off x="803223" y="1143835"/>
              <a:ext cx="59141" cy="50459"/>
            </a:xfrm>
            <a:custGeom>
              <a:avLst/>
              <a:gdLst/>
              <a:ahLst/>
              <a:cxnLst/>
              <a:rect l="l" t="t" r="r" b="b"/>
              <a:pathLst>
                <a:path w="1846" h="1575" extrusionOk="0">
                  <a:moveTo>
                    <a:pt x="1044" y="0"/>
                  </a:moveTo>
                  <a:cubicBezTo>
                    <a:pt x="349" y="0"/>
                    <a:pt x="1" y="832"/>
                    <a:pt x="485" y="1331"/>
                  </a:cubicBezTo>
                  <a:cubicBezTo>
                    <a:pt x="643" y="1499"/>
                    <a:pt x="844" y="1575"/>
                    <a:pt x="1042" y="1575"/>
                  </a:cubicBezTo>
                  <a:cubicBezTo>
                    <a:pt x="1432" y="1575"/>
                    <a:pt x="1810" y="1283"/>
                    <a:pt x="1831" y="832"/>
                  </a:cubicBezTo>
                  <a:cubicBezTo>
                    <a:pt x="1846" y="378"/>
                    <a:pt x="1498"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62" name="Google Shape;262;p8"/>
            <p:cNvSpPr/>
            <p:nvPr/>
          </p:nvSpPr>
          <p:spPr>
            <a:xfrm>
              <a:off x="1070160" y="1143835"/>
              <a:ext cx="59622" cy="50459"/>
            </a:xfrm>
            <a:custGeom>
              <a:avLst/>
              <a:gdLst/>
              <a:ahLst/>
              <a:cxnLst/>
              <a:rect l="l" t="t" r="r" b="b"/>
              <a:pathLst>
                <a:path w="1861" h="1575" extrusionOk="0">
                  <a:moveTo>
                    <a:pt x="1059" y="0"/>
                  </a:moveTo>
                  <a:cubicBezTo>
                    <a:pt x="364" y="0"/>
                    <a:pt x="1" y="832"/>
                    <a:pt x="485" y="1331"/>
                  </a:cubicBezTo>
                  <a:cubicBezTo>
                    <a:pt x="648" y="1499"/>
                    <a:pt x="852" y="1575"/>
                    <a:pt x="1053" y="1575"/>
                  </a:cubicBezTo>
                  <a:cubicBezTo>
                    <a:pt x="1447" y="1575"/>
                    <a:pt x="1825" y="1283"/>
                    <a:pt x="1846" y="832"/>
                  </a:cubicBezTo>
                  <a:cubicBezTo>
                    <a:pt x="1861"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63" name="Google Shape;263;p8"/>
            <p:cNvSpPr/>
            <p:nvPr/>
          </p:nvSpPr>
          <p:spPr>
            <a:xfrm>
              <a:off x="1933" y="1424323"/>
              <a:ext cx="59141" cy="52830"/>
            </a:xfrm>
            <a:custGeom>
              <a:avLst/>
              <a:gdLst/>
              <a:ahLst/>
              <a:cxnLst/>
              <a:rect l="l" t="t" r="r" b="b"/>
              <a:pathLst>
                <a:path w="1846" h="1649" extrusionOk="0">
                  <a:moveTo>
                    <a:pt x="1044" y="1"/>
                  </a:moveTo>
                  <a:cubicBezTo>
                    <a:pt x="1" y="46"/>
                    <a:pt x="1" y="1588"/>
                    <a:pt x="1044" y="1649"/>
                  </a:cubicBezTo>
                  <a:cubicBezTo>
                    <a:pt x="1498" y="1634"/>
                    <a:pt x="1846" y="1271"/>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64" name="Google Shape;264;p8"/>
            <p:cNvSpPr/>
            <p:nvPr/>
          </p:nvSpPr>
          <p:spPr>
            <a:xfrm>
              <a:off x="268870" y="1424323"/>
              <a:ext cx="59141" cy="50459"/>
            </a:xfrm>
            <a:custGeom>
              <a:avLst/>
              <a:gdLst/>
              <a:ahLst/>
              <a:cxnLst/>
              <a:rect l="l" t="t" r="r" b="b"/>
              <a:pathLst>
                <a:path w="1846" h="1575" extrusionOk="0">
                  <a:moveTo>
                    <a:pt x="1059" y="1"/>
                  </a:moveTo>
                  <a:cubicBezTo>
                    <a:pt x="364" y="1"/>
                    <a:pt x="1" y="832"/>
                    <a:pt x="485" y="1331"/>
                  </a:cubicBezTo>
                  <a:cubicBezTo>
                    <a:pt x="642" y="1499"/>
                    <a:pt x="842" y="1574"/>
                    <a:pt x="1040" y="1574"/>
                  </a:cubicBezTo>
                  <a:cubicBezTo>
                    <a:pt x="1432" y="1574"/>
                    <a:pt x="1816" y="1279"/>
                    <a:pt x="1846" y="817"/>
                  </a:cubicBezTo>
                  <a:cubicBezTo>
                    <a:pt x="1846"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65" name="Google Shape;265;p8"/>
            <p:cNvSpPr/>
            <p:nvPr/>
          </p:nvSpPr>
          <p:spPr>
            <a:xfrm>
              <a:off x="536287" y="1424323"/>
              <a:ext cx="59141" cy="50459"/>
            </a:xfrm>
            <a:custGeom>
              <a:avLst/>
              <a:gdLst/>
              <a:ahLst/>
              <a:cxnLst/>
              <a:rect l="l" t="t" r="r" b="b"/>
              <a:pathLst>
                <a:path w="1846" h="1575" extrusionOk="0">
                  <a:moveTo>
                    <a:pt x="1044" y="1"/>
                  </a:moveTo>
                  <a:cubicBezTo>
                    <a:pt x="349" y="1"/>
                    <a:pt x="1" y="832"/>
                    <a:pt x="470" y="1331"/>
                  </a:cubicBezTo>
                  <a:cubicBezTo>
                    <a:pt x="632" y="1499"/>
                    <a:pt x="836" y="1574"/>
                    <a:pt x="1035" y="1574"/>
                  </a:cubicBezTo>
                  <a:cubicBezTo>
                    <a:pt x="1430" y="1574"/>
                    <a:pt x="1811" y="1279"/>
                    <a:pt x="1831" y="817"/>
                  </a:cubicBezTo>
                  <a:cubicBezTo>
                    <a:pt x="1846" y="379"/>
                    <a:pt x="1483"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66" name="Google Shape;266;p8"/>
            <p:cNvSpPr/>
            <p:nvPr/>
          </p:nvSpPr>
          <p:spPr>
            <a:xfrm>
              <a:off x="803223" y="1424323"/>
              <a:ext cx="59141" cy="50459"/>
            </a:xfrm>
            <a:custGeom>
              <a:avLst/>
              <a:gdLst/>
              <a:ahLst/>
              <a:cxnLst/>
              <a:rect l="l" t="t" r="r" b="b"/>
              <a:pathLst>
                <a:path w="1846" h="1575" extrusionOk="0">
                  <a:moveTo>
                    <a:pt x="1044" y="1"/>
                  </a:moveTo>
                  <a:cubicBezTo>
                    <a:pt x="364" y="1"/>
                    <a:pt x="1" y="817"/>
                    <a:pt x="485" y="1331"/>
                  </a:cubicBezTo>
                  <a:cubicBezTo>
                    <a:pt x="642" y="1499"/>
                    <a:pt x="842" y="1574"/>
                    <a:pt x="1040" y="1574"/>
                  </a:cubicBezTo>
                  <a:cubicBezTo>
                    <a:pt x="1430" y="1574"/>
                    <a:pt x="1810" y="1279"/>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67" name="Google Shape;267;p8"/>
            <p:cNvSpPr/>
            <p:nvPr/>
          </p:nvSpPr>
          <p:spPr>
            <a:xfrm>
              <a:off x="1070160" y="1424323"/>
              <a:ext cx="59622" cy="50459"/>
            </a:xfrm>
            <a:custGeom>
              <a:avLst/>
              <a:gdLst/>
              <a:ahLst/>
              <a:cxnLst/>
              <a:rect l="l" t="t" r="r" b="b"/>
              <a:pathLst>
                <a:path w="1861" h="1575" extrusionOk="0">
                  <a:moveTo>
                    <a:pt x="1059" y="1"/>
                  </a:moveTo>
                  <a:cubicBezTo>
                    <a:pt x="364" y="1"/>
                    <a:pt x="1" y="832"/>
                    <a:pt x="485" y="1331"/>
                  </a:cubicBezTo>
                  <a:cubicBezTo>
                    <a:pt x="647" y="1499"/>
                    <a:pt x="851" y="1574"/>
                    <a:pt x="1050" y="1574"/>
                  </a:cubicBezTo>
                  <a:cubicBezTo>
                    <a:pt x="1445" y="1574"/>
                    <a:pt x="1825" y="1279"/>
                    <a:pt x="1846" y="817"/>
                  </a:cubicBezTo>
                  <a:cubicBezTo>
                    <a:pt x="1861"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68" name="Google Shape;268;p8"/>
            <p:cNvSpPr/>
            <p:nvPr/>
          </p:nvSpPr>
          <p:spPr>
            <a:xfrm>
              <a:off x="11" y="1704331"/>
              <a:ext cx="61063" cy="52862"/>
            </a:xfrm>
            <a:custGeom>
              <a:avLst/>
              <a:gdLst/>
              <a:ahLst/>
              <a:cxnLst/>
              <a:rect l="l" t="t" r="r" b="b"/>
              <a:pathLst>
                <a:path w="1906" h="1650" extrusionOk="0">
                  <a:moveTo>
                    <a:pt x="1104" y="1"/>
                  </a:moveTo>
                  <a:cubicBezTo>
                    <a:pt x="0" y="1"/>
                    <a:pt x="0" y="1649"/>
                    <a:pt x="1104" y="1649"/>
                  </a:cubicBezTo>
                  <a:cubicBezTo>
                    <a:pt x="1558" y="1649"/>
                    <a:pt x="1906" y="1271"/>
                    <a:pt x="1891" y="833"/>
                  </a:cubicBezTo>
                  <a:cubicBezTo>
                    <a:pt x="1906" y="379"/>
                    <a:pt x="1558" y="16"/>
                    <a:pt x="1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69" name="Google Shape;269;p8"/>
            <p:cNvSpPr/>
            <p:nvPr/>
          </p:nvSpPr>
          <p:spPr>
            <a:xfrm>
              <a:off x="268870" y="1704331"/>
              <a:ext cx="59141" cy="50811"/>
            </a:xfrm>
            <a:custGeom>
              <a:avLst/>
              <a:gdLst/>
              <a:ahLst/>
              <a:cxnLst/>
              <a:rect l="l" t="t" r="r" b="b"/>
              <a:pathLst>
                <a:path w="1846" h="1586" extrusionOk="0">
                  <a:moveTo>
                    <a:pt x="1059" y="1"/>
                  </a:moveTo>
                  <a:cubicBezTo>
                    <a:pt x="364" y="1"/>
                    <a:pt x="1" y="833"/>
                    <a:pt x="485" y="1332"/>
                  </a:cubicBezTo>
                  <a:cubicBezTo>
                    <a:pt x="650" y="1507"/>
                    <a:pt x="857" y="1585"/>
                    <a:pt x="1059" y="1585"/>
                  </a:cubicBezTo>
                  <a:cubicBezTo>
                    <a:pt x="1451" y="1585"/>
                    <a:pt x="1826" y="1291"/>
                    <a:pt x="1846" y="833"/>
                  </a:cubicBezTo>
                  <a:cubicBezTo>
                    <a:pt x="1846"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70" name="Google Shape;270;p8"/>
            <p:cNvSpPr/>
            <p:nvPr/>
          </p:nvSpPr>
          <p:spPr>
            <a:xfrm>
              <a:off x="536287" y="1704331"/>
              <a:ext cx="59141" cy="50811"/>
            </a:xfrm>
            <a:custGeom>
              <a:avLst/>
              <a:gdLst/>
              <a:ahLst/>
              <a:cxnLst/>
              <a:rect l="l" t="t" r="r" b="b"/>
              <a:pathLst>
                <a:path w="1846" h="1586" extrusionOk="0">
                  <a:moveTo>
                    <a:pt x="1044" y="1"/>
                  </a:moveTo>
                  <a:cubicBezTo>
                    <a:pt x="349" y="1"/>
                    <a:pt x="1" y="833"/>
                    <a:pt x="470" y="1332"/>
                  </a:cubicBezTo>
                  <a:cubicBezTo>
                    <a:pt x="635" y="1507"/>
                    <a:pt x="842" y="1585"/>
                    <a:pt x="1044" y="1585"/>
                  </a:cubicBezTo>
                  <a:cubicBezTo>
                    <a:pt x="1436" y="1585"/>
                    <a:pt x="1811" y="1291"/>
                    <a:pt x="1831" y="833"/>
                  </a:cubicBezTo>
                  <a:cubicBezTo>
                    <a:pt x="1846" y="379"/>
                    <a:pt x="1483"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71" name="Google Shape;271;p8"/>
            <p:cNvSpPr/>
            <p:nvPr/>
          </p:nvSpPr>
          <p:spPr>
            <a:xfrm>
              <a:off x="803223" y="1704331"/>
              <a:ext cx="59141" cy="50811"/>
            </a:xfrm>
            <a:custGeom>
              <a:avLst/>
              <a:gdLst/>
              <a:ahLst/>
              <a:cxnLst/>
              <a:rect l="l" t="t" r="r" b="b"/>
              <a:pathLst>
                <a:path w="1846" h="1586" extrusionOk="0">
                  <a:moveTo>
                    <a:pt x="1044" y="1"/>
                  </a:moveTo>
                  <a:cubicBezTo>
                    <a:pt x="349" y="1"/>
                    <a:pt x="1" y="833"/>
                    <a:pt x="485" y="1332"/>
                  </a:cubicBezTo>
                  <a:cubicBezTo>
                    <a:pt x="644" y="1507"/>
                    <a:pt x="848" y="1585"/>
                    <a:pt x="1048" y="1585"/>
                  </a:cubicBezTo>
                  <a:cubicBezTo>
                    <a:pt x="1436" y="1585"/>
                    <a:pt x="1811" y="1291"/>
                    <a:pt x="1831" y="833"/>
                  </a:cubicBezTo>
                  <a:cubicBezTo>
                    <a:pt x="1846" y="379"/>
                    <a:pt x="1498"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72" name="Google Shape;272;p8"/>
            <p:cNvSpPr/>
            <p:nvPr/>
          </p:nvSpPr>
          <p:spPr>
            <a:xfrm>
              <a:off x="1070160" y="1704331"/>
              <a:ext cx="59622" cy="50811"/>
            </a:xfrm>
            <a:custGeom>
              <a:avLst/>
              <a:gdLst/>
              <a:ahLst/>
              <a:cxnLst/>
              <a:rect l="l" t="t" r="r" b="b"/>
              <a:pathLst>
                <a:path w="1861" h="1586" extrusionOk="0">
                  <a:moveTo>
                    <a:pt x="1059" y="1"/>
                  </a:moveTo>
                  <a:cubicBezTo>
                    <a:pt x="364" y="1"/>
                    <a:pt x="1" y="833"/>
                    <a:pt x="485" y="1332"/>
                  </a:cubicBezTo>
                  <a:cubicBezTo>
                    <a:pt x="650" y="1507"/>
                    <a:pt x="857" y="1585"/>
                    <a:pt x="1059" y="1585"/>
                  </a:cubicBezTo>
                  <a:cubicBezTo>
                    <a:pt x="1451" y="1585"/>
                    <a:pt x="1826" y="1291"/>
                    <a:pt x="1846" y="833"/>
                  </a:cubicBezTo>
                  <a:cubicBezTo>
                    <a:pt x="1861"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335"/>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1">
  <p:cSld name="TITLE_AND_BODY_1">
    <p:spTree>
      <p:nvGrpSpPr>
        <p:cNvPr id="1" name="Shape 474"/>
        <p:cNvGrpSpPr/>
        <p:nvPr/>
      </p:nvGrpSpPr>
      <p:grpSpPr>
        <a:xfrm>
          <a:off x="0" y="0"/>
          <a:ext cx="0" cy="0"/>
          <a:chOff x="0" y="0"/>
          <a:chExt cx="0" cy="0"/>
        </a:xfrm>
      </p:grpSpPr>
      <p:sp>
        <p:nvSpPr>
          <p:cNvPr id="475" name="Google Shape;475;p17"/>
          <p:cNvSpPr/>
          <p:nvPr/>
        </p:nvSpPr>
        <p:spPr>
          <a:xfrm>
            <a:off x="717150" y="1163700"/>
            <a:ext cx="7709700" cy="3273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77" name="Google Shape;477;p17"/>
          <p:cNvSpPr txBox="1">
            <a:spLocks noGrp="1"/>
          </p:cNvSpPr>
          <p:nvPr>
            <p:ph type="body" idx="1"/>
          </p:nvPr>
        </p:nvSpPr>
        <p:spPr>
          <a:xfrm>
            <a:off x="1924350" y="1730850"/>
            <a:ext cx="5295300" cy="2139000"/>
          </a:xfrm>
          <a:prstGeom prst="rect">
            <a:avLst/>
          </a:prstGeom>
        </p:spPr>
        <p:txBody>
          <a:bodyPr spcFirstLastPara="1" wrap="square" lIns="91425" tIns="91425" rIns="91425" bIns="91425" anchor="ctr" anchorCtr="0">
            <a:noAutofit/>
          </a:bodyPr>
          <a:lstStyle>
            <a:lvl1pPr marL="457200" lvl="0" indent="-304800" algn="ctr" rtl="0">
              <a:spcBef>
                <a:spcPts val="0"/>
              </a:spcBef>
              <a:spcAft>
                <a:spcPts val="0"/>
              </a:spcAft>
              <a:buSzPts val="1200"/>
              <a:buFont typeface="Roboto Slab Light"/>
              <a:buChar char="●"/>
              <a:defRPr sz="1400"/>
            </a:lvl1pPr>
            <a:lvl2pPr marL="914400" lvl="1" indent="-304800" rtl="0">
              <a:lnSpc>
                <a:spcPct val="100000"/>
              </a:lnSpc>
              <a:spcBef>
                <a:spcPts val="1600"/>
              </a:spcBef>
              <a:spcAft>
                <a:spcPts val="0"/>
              </a:spcAft>
              <a:buSzPts val="1200"/>
              <a:buFont typeface="Roboto Slab Light"/>
              <a:buChar char="○"/>
              <a:defRPr/>
            </a:lvl2pPr>
            <a:lvl3pPr marL="1371600" lvl="2" indent="-304800" rtl="0">
              <a:lnSpc>
                <a:spcPct val="100000"/>
              </a:lnSpc>
              <a:spcBef>
                <a:spcPts val="1600"/>
              </a:spcBef>
              <a:spcAft>
                <a:spcPts val="0"/>
              </a:spcAft>
              <a:buSzPts val="1200"/>
              <a:buFont typeface="Roboto Slab Light"/>
              <a:buChar char="■"/>
              <a:defRPr/>
            </a:lvl3pPr>
            <a:lvl4pPr marL="1828800" lvl="3" indent="-304800" rtl="0">
              <a:lnSpc>
                <a:spcPct val="100000"/>
              </a:lnSpc>
              <a:spcBef>
                <a:spcPts val="1600"/>
              </a:spcBef>
              <a:spcAft>
                <a:spcPts val="0"/>
              </a:spcAft>
              <a:buSzPts val="1200"/>
              <a:buFont typeface="Roboto Slab Light"/>
              <a:buChar char="●"/>
              <a:defRPr/>
            </a:lvl4pPr>
            <a:lvl5pPr marL="2286000" lvl="4" indent="-304800" rtl="0">
              <a:lnSpc>
                <a:spcPct val="100000"/>
              </a:lnSpc>
              <a:spcBef>
                <a:spcPts val="1600"/>
              </a:spcBef>
              <a:spcAft>
                <a:spcPts val="0"/>
              </a:spcAft>
              <a:buSzPts val="1200"/>
              <a:buFont typeface="Roboto Slab Light"/>
              <a:buChar char="○"/>
              <a:defRPr/>
            </a:lvl5pPr>
            <a:lvl6pPr marL="2743200" lvl="5" indent="-304800" rtl="0">
              <a:lnSpc>
                <a:spcPct val="100000"/>
              </a:lnSpc>
              <a:spcBef>
                <a:spcPts val="1600"/>
              </a:spcBef>
              <a:spcAft>
                <a:spcPts val="0"/>
              </a:spcAft>
              <a:buSzPts val="1200"/>
              <a:buFont typeface="Roboto Slab Light"/>
              <a:buChar char="■"/>
              <a:defRPr/>
            </a:lvl6pPr>
            <a:lvl7pPr marL="3200400" lvl="6" indent="-304800" rtl="0">
              <a:lnSpc>
                <a:spcPct val="100000"/>
              </a:lnSpc>
              <a:spcBef>
                <a:spcPts val="1600"/>
              </a:spcBef>
              <a:spcAft>
                <a:spcPts val="0"/>
              </a:spcAft>
              <a:buSzPts val="1200"/>
              <a:buFont typeface="Roboto Slab Light"/>
              <a:buChar char="●"/>
              <a:defRPr/>
            </a:lvl7pPr>
            <a:lvl8pPr marL="3657600" lvl="7" indent="-304800" rtl="0">
              <a:lnSpc>
                <a:spcPct val="100000"/>
              </a:lnSpc>
              <a:spcBef>
                <a:spcPts val="1600"/>
              </a:spcBef>
              <a:spcAft>
                <a:spcPts val="0"/>
              </a:spcAft>
              <a:buSzPts val="1200"/>
              <a:buFont typeface="Roboto Slab Light"/>
              <a:buChar char="○"/>
              <a:defRPr/>
            </a:lvl8pPr>
            <a:lvl9pPr marL="4114800" lvl="8" indent="-304800" rtl="0">
              <a:lnSpc>
                <a:spcPct val="100000"/>
              </a:lnSpc>
              <a:spcBef>
                <a:spcPts val="1600"/>
              </a:spcBef>
              <a:spcAft>
                <a:spcPts val="1600"/>
              </a:spcAft>
              <a:buSzPts val="1200"/>
              <a:buFont typeface="Roboto Slab Light"/>
              <a:buChar char="■"/>
              <a:defRPr/>
            </a:lvl9pPr>
          </a:lstStyle>
          <a:p>
            <a:endParaRPr/>
          </a:p>
        </p:txBody>
      </p:sp>
      <p:grpSp>
        <p:nvGrpSpPr>
          <p:cNvPr id="478" name="Google Shape;478;p17"/>
          <p:cNvGrpSpPr/>
          <p:nvPr/>
        </p:nvGrpSpPr>
        <p:grpSpPr>
          <a:xfrm rot="-5400000">
            <a:off x="348315" y="3682261"/>
            <a:ext cx="1129770" cy="1173854"/>
            <a:chOff x="11" y="583339"/>
            <a:chExt cx="1129770" cy="1173854"/>
          </a:xfrm>
        </p:grpSpPr>
        <p:sp>
          <p:nvSpPr>
            <p:cNvPr id="479" name="Google Shape;479;p17"/>
            <p:cNvSpPr/>
            <p:nvPr/>
          </p:nvSpPr>
          <p:spPr>
            <a:xfrm>
              <a:off x="9686" y="583339"/>
              <a:ext cx="51388" cy="52830"/>
            </a:xfrm>
            <a:custGeom>
              <a:avLst/>
              <a:gdLst/>
              <a:ahLst/>
              <a:cxnLst/>
              <a:rect l="l" t="t" r="r" b="b"/>
              <a:pathLst>
                <a:path w="1604" h="1649" extrusionOk="0">
                  <a:moveTo>
                    <a:pt x="802" y="0"/>
                  </a:moveTo>
                  <a:cubicBezTo>
                    <a:pt x="364" y="15"/>
                    <a:pt x="1" y="378"/>
                    <a:pt x="16" y="832"/>
                  </a:cubicBezTo>
                  <a:cubicBezTo>
                    <a:pt x="1" y="1270"/>
                    <a:pt x="364" y="1633"/>
                    <a:pt x="802" y="1648"/>
                  </a:cubicBezTo>
                  <a:cubicBezTo>
                    <a:pt x="1256" y="1633"/>
                    <a:pt x="1604" y="1270"/>
                    <a:pt x="1589" y="832"/>
                  </a:cubicBezTo>
                  <a:cubicBezTo>
                    <a:pt x="1604" y="378"/>
                    <a:pt x="1256" y="15"/>
                    <a:pt x="8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80" name="Google Shape;480;p17"/>
            <p:cNvSpPr/>
            <p:nvPr/>
          </p:nvSpPr>
          <p:spPr>
            <a:xfrm>
              <a:off x="277103" y="584524"/>
              <a:ext cx="50908" cy="50555"/>
            </a:xfrm>
            <a:custGeom>
              <a:avLst/>
              <a:gdLst/>
              <a:ahLst/>
              <a:cxnLst/>
              <a:rect l="l" t="t" r="r" b="b"/>
              <a:pathLst>
                <a:path w="1589" h="1578" extrusionOk="0">
                  <a:moveTo>
                    <a:pt x="795" y="1"/>
                  </a:moveTo>
                  <a:cubicBezTo>
                    <a:pt x="398" y="1"/>
                    <a:pt x="1" y="265"/>
                    <a:pt x="1" y="795"/>
                  </a:cubicBezTo>
                  <a:cubicBezTo>
                    <a:pt x="1" y="1316"/>
                    <a:pt x="398" y="1577"/>
                    <a:pt x="795" y="1577"/>
                  </a:cubicBezTo>
                  <a:cubicBezTo>
                    <a:pt x="1192" y="1577"/>
                    <a:pt x="1589" y="1316"/>
                    <a:pt x="1589" y="795"/>
                  </a:cubicBezTo>
                  <a:cubicBezTo>
                    <a:pt x="1589" y="265"/>
                    <a:pt x="1192" y="1"/>
                    <a:pt x="7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81" name="Google Shape;481;p17"/>
            <p:cNvSpPr/>
            <p:nvPr/>
          </p:nvSpPr>
          <p:spPr>
            <a:xfrm>
              <a:off x="543559" y="583435"/>
              <a:ext cx="52349" cy="52734"/>
            </a:xfrm>
            <a:custGeom>
              <a:avLst/>
              <a:gdLst/>
              <a:ahLst/>
              <a:cxnLst/>
              <a:rect l="l" t="t" r="r" b="b"/>
              <a:pathLst>
                <a:path w="1634" h="1646" extrusionOk="0">
                  <a:moveTo>
                    <a:pt x="817" y="1"/>
                  </a:moveTo>
                  <a:cubicBezTo>
                    <a:pt x="409" y="1"/>
                    <a:pt x="1" y="277"/>
                    <a:pt x="31" y="829"/>
                  </a:cubicBezTo>
                  <a:cubicBezTo>
                    <a:pt x="1" y="1267"/>
                    <a:pt x="364" y="1645"/>
                    <a:pt x="817" y="1645"/>
                  </a:cubicBezTo>
                  <a:cubicBezTo>
                    <a:pt x="1271" y="1645"/>
                    <a:pt x="1619" y="1267"/>
                    <a:pt x="1604" y="829"/>
                  </a:cubicBezTo>
                  <a:cubicBezTo>
                    <a:pt x="1634" y="277"/>
                    <a:pt x="1226" y="1"/>
                    <a:pt x="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82" name="Google Shape;482;p17"/>
            <p:cNvSpPr/>
            <p:nvPr/>
          </p:nvSpPr>
          <p:spPr>
            <a:xfrm>
              <a:off x="810752" y="583435"/>
              <a:ext cx="52093" cy="52734"/>
            </a:xfrm>
            <a:custGeom>
              <a:avLst/>
              <a:gdLst/>
              <a:ahLst/>
              <a:cxnLst/>
              <a:rect l="l" t="t" r="r" b="b"/>
              <a:pathLst>
                <a:path w="1626" h="1646" extrusionOk="0">
                  <a:moveTo>
                    <a:pt x="815" y="1"/>
                  </a:moveTo>
                  <a:cubicBezTo>
                    <a:pt x="408" y="1"/>
                    <a:pt x="0" y="277"/>
                    <a:pt x="23" y="829"/>
                  </a:cubicBezTo>
                  <a:cubicBezTo>
                    <a:pt x="8" y="1267"/>
                    <a:pt x="371" y="1645"/>
                    <a:pt x="809" y="1645"/>
                  </a:cubicBezTo>
                  <a:cubicBezTo>
                    <a:pt x="1263" y="1645"/>
                    <a:pt x="1626" y="1267"/>
                    <a:pt x="1596" y="829"/>
                  </a:cubicBezTo>
                  <a:cubicBezTo>
                    <a:pt x="1626" y="277"/>
                    <a:pt x="1221" y="1"/>
                    <a:pt x="8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83" name="Google Shape;483;p17"/>
            <p:cNvSpPr/>
            <p:nvPr/>
          </p:nvSpPr>
          <p:spPr>
            <a:xfrm>
              <a:off x="1078874" y="584524"/>
              <a:ext cx="50427" cy="50555"/>
            </a:xfrm>
            <a:custGeom>
              <a:avLst/>
              <a:gdLst/>
              <a:ahLst/>
              <a:cxnLst/>
              <a:rect l="l" t="t" r="r" b="b"/>
              <a:pathLst>
                <a:path w="1574" h="1578" extrusionOk="0">
                  <a:moveTo>
                    <a:pt x="787" y="1"/>
                  </a:moveTo>
                  <a:cubicBezTo>
                    <a:pt x="394" y="1"/>
                    <a:pt x="1" y="265"/>
                    <a:pt x="1" y="795"/>
                  </a:cubicBezTo>
                  <a:cubicBezTo>
                    <a:pt x="1" y="1316"/>
                    <a:pt x="394" y="1577"/>
                    <a:pt x="787" y="1577"/>
                  </a:cubicBezTo>
                  <a:cubicBezTo>
                    <a:pt x="1180" y="1577"/>
                    <a:pt x="1574" y="1316"/>
                    <a:pt x="1574" y="795"/>
                  </a:cubicBezTo>
                  <a:cubicBezTo>
                    <a:pt x="1574" y="265"/>
                    <a:pt x="1180"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84" name="Google Shape;484;p17"/>
            <p:cNvSpPr/>
            <p:nvPr/>
          </p:nvSpPr>
          <p:spPr>
            <a:xfrm>
              <a:off x="1933" y="863347"/>
              <a:ext cx="59141" cy="53310"/>
            </a:xfrm>
            <a:custGeom>
              <a:avLst/>
              <a:gdLst/>
              <a:ahLst/>
              <a:cxnLst/>
              <a:rect l="l" t="t" r="r" b="b"/>
              <a:pathLst>
                <a:path w="1846" h="1664" extrusionOk="0">
                  <a:moveTo>
                    <a:pt x="1044" y="0"/>
                  </a:moveTo>
                  <a:cubicBezTo>
                    <a:pt x="1" y="61"/>
                    <a:pt x="1" y="1603"/>
                    <a:pt x="1044" y="1663"/>
                  </a:cubicBezTo>
                  <a:cubicBezTo>
                    <a:pt x="1483" y="1648"/>
                    <a:pt x="1846" y="1270"/>
                    <a:pt x="1831" y="832"/>
                  </a:cubicBezTo>
                  <a:cubicBezTo>
                    <a:pt x="1846" y="393"/>
                    <a:pt x="1498" y="15"/>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85" name="Google Shape;485;p17"/>
            <p:cNvSpPr/>
            <p:nvPr/>
          </p:nvSpPr>
          <p:spPr>
            <a:xfrm>
              <a:off x="268870" y="863827"/>
              <a:ext cx="59141" cy="50459"/>
            </a:xfrm>
            <a:custGeom>
              <a:avLst/>
              <a:gdLst/>
              <a:ahLst/>
              <a:cxnLst/>
              <a:rect l="l" t="t" r="r" b="b"/>
              <a:pathLst>
                <a:path w="1846" h="1575" extrusionOk="0">
                  <a:moveTo>
                    <a:pt x="1059" y="0"/>
                  </a:moveTo>
                  <a:cubicBezTo>
                    <a:pt x="364" y="0"/>
                    <a:pt x="1" y="817"/>
                    <a:pt x="485" y="1331"/>
                  </a:cubicBezTo>
                  <a:cubicBezTo>
                    <a:pt x="642" y="1499"/>
                    <a:pt x="842" y="1574"/>
                    <a:pt x="1040" y="1574"/>
                  </a:cubicBezTo>
                  <a:cubicBezTo>
                    <a:pt x="1432" y="1574"/>
                    <a:pt x="1816" y="1279"/>
                    <a:pt x="1846" y="817"/>
                  </a:cubicBezTo>
                  <a:cubicBezTo>
                    <a:pt x="1846"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86" name="Google Shape;486;p17"/>
            <p:cNvSpPr/>
            <p:nvPr/>
          </p:nvSpPr>
          <p:spPr>
            <a:xfrm>
              <a:off x="536287" y="863827"/>
              <a:ext cx="59141" cy="50459"/>
            </a:xfrm>
            <a:custGeom>
              <a:avLst/>
              <a:gdLst/>
              <a:ahLst/>
              <a:cxnLst/>
              <a:rect l="l" t="t" r="r" b="b"/>
              <a:pathLst>
                <a:path w="1846" h="1575" extrusionOk="0">
                  <a:moveTo>
                    <a:pt x="1044" y="0"/>
                  </a:moveTo>
                  <a:cubicBezTo>
                    <a:pt x="349" y="0"/>
                    <a:pt x="1" y="817"/>
                    <a:pt x="470" y="1331"/>
                  </a:cubicBezTo>
                  <a:cubicBezTo>
                    <a:pt x="632" y="1499"/>
                    <a:pt x="836" y="1574"/>
                    <a:pt x="1035" y="1574"/>
                  </a:cubicBezTo>
                  <a:cubicBezTo>
                    <a:pt x="1430" y="1574"/>
                    <a:pt x="1811" y="1279"/>
                    <a:pt x="1831" y="817"/>
                  </a:cubicBezTo>
                  <a:cubicBezTo>
                    <a:pt x="1846" y="378"/>
                    <a:pt x="1483" y="0"/>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87" name="Google Shape;487;p17"/>
            <p:cNvSpPr/>
            <p:nvPr/>
          </p:nvSpPr>
          <p:spPr>
            <a:xfrm>
              <a:off x="803383" y="863827"/>
              <a:ext cx="58981" cy="50459"/>
            </a:xfrm>
            <a:custGeom>
              <a:avLst/>
              <a:gdLst/>
              <a:ahLst/>
              <a:cxnLst/>
              <a:rect l="l" t="t" r="r" b="b"/>
              <a:pathLst>
                <a:path w="1841" h="1575" extrusionOk="0">
                  <a:moveTo>
                    <a:pt x="1021" y="0"/>
                  </a:moveTo>
                  <a:cubicBezTo>
                    <a:pt x="352" y="0"/>
                    <a:pt x="0" y="821"/>
                    <a:pt x="480" y="1331"/>
                  </a:cubicBezTo>
                  <a:cubicBezTo>
                    <a:pt x="637" y="1499"/>
                    <a:pt x="837" y="1574"/>
                    <a:pt x="1035" y="1574"/>
                  </a:cubicBezTo>
                  <a:cubicBezTo>
                    <a:pt x="1425" y="1574"/>
                    <a:pt x="1805" y="1279"/>
                    <a:pt x="1826" y="817"/>
                  </a:cubicBezTo>
                  <a:cubicBezTo>
                    <a:pt x="1841" y="378"/>
                    <a:pt x="1493" y="0"/>
                    <a:pt x="1039" y="0"/>
                  </a:cubicBezTo>
                  <a:cubicBezTo>
                    <a:pt x="1033" y="0"/>
                    <a:pt x="1027" y="0"/>
                    <a:pt x="10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88" name="Google Shape;488;p17"/>
            <p:cNvSpPr/>
            <p:nvPr/>
          </p:nvSpPr>
          <p:spPr>
            <a:xfrm>
              <a:off x="1070160" y="863827"/>
              <a:ext cx="59622" cy="50459"/>
            </a:xfrm>
            <a:custGeom>
              <a:avLst/>
              <a:gdLst/>
              <a:ahLst/>
              <a:cxnLst/>
              <a:rect l="l" t="t" r="r" b="b"/>
              <a:pathLst>
                <a:path w="1861" h="1575" extrusionOk="0">
                  <a:moveTo>
                    <a:pt x="1059" y="0"/>
                  </a:moveTo>
                  <a:cubicBezTo>
                    <a:pt x="364" y="0"/>
                    <a:pt x="1" y="817"/>
                    <a:pt x="485" y="1331"/>
                  </a:cubicBezTo>
                  <a:cubicBezTo>
                    <a:pt x="647" y="1499"/>
                    <a:pt x="851" y="1574"/>
                    <a:pt x="1050" y="1574"/>
                  </a:cubicBezTo>
                  <a:cubicBezTo>
                    <a:pt x="1445" y="1574"/>
                    <a:pt x="1825" y="1279"/>
                    <a:pt x="1846" y="817"/>
                  </a:cubicBezTo>
                  <a:cubicBezTo>
                    <a:pt x="1861"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89" name="Google Shape;489;p17"/>
            <p:cNvSpPr/>
            <p:nvPr/>
          </p:nvSpPr>
          <p:spPr>
            <a:xfrm>
              <a:off x="11" y="1143835"/>
              <a:ext cx="61063" cy="52830"/>
            </a:xfrm>
            <a:custGeom>
              <a:avLst/>
              <a:gdLst/>
              <a:ahLst/>
              <a:cxnLst/>
              <a:rect l="l" t="t" r="r" b="b"/>
              <a:pathLst>
                <a:path w="1906" h="1649" extrusionOk="0">
                  <a:moveTo>
                    <a:pt x="1104" y="0"/>
                  </a:moveTo>
                  <a:cubicBezTo>
                    <a:pt x="0" y="0"/>
                    <a:pt x="0" y="1649"/>
                    <a:pt x="1104" y="1649"/>
                  </a:cubicBezTo>
                  <a:cubicBezTo>
                    <a:pt x="1558" y="1634"/>
                    <a:pt x="1906" y="1271"/>
                    <a:pt x="1891" y="832"/>
                  </a:cubicBezTo>
                  <a:cubicBezTo>
                    <a:pt x="1906" y="378"/>
                    <a:pt x="1558" y="16"/>
                    <a:pt x="1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90" name="Google Shape;490;p17"/>
            <p:cNvSpPr/>
            <p:nvPr/>
          </p:nvSpPr>
          <p:spPr>
            <a:xfrm>
              <a:off x="268870" y="1143835"/>
              <a:ext cx="59141" cy="50459"/>
            </a:xfrm>
            <a:custGeom>
              <a:avLst/>
              <a:gdLst/>
              <a:ahLst/>
              <a:cxnLst/>
              <a:rect l="l" t="t" r="r" b="b"/>
              <a:pathLst>
                <a:path w="1846" h="1575" extrusionOk="0">
                  <a:moveTo>
                    <a:pt x="1059" y="0"/>
                  </a:moveTo>
                  <a:cubicBezTo>
                    <a:pt x="364" y="0"/>
                    <a:pt x="1" y="832"/>
                    <a:pt x="485" y="1331"/>
                  </a:cubicBezTo>
                  <a:cubicBezTo>
                    <a:pt x="648" y="1499"/>
                    <a:pt x="852" y="1575"/>
                    <a:pt x="1053" y="1575"/>
                  </a:cubicBezTo>
                  <a:cubicBezTo>
                    <a:pt x="1447" y="1575"/>
                    <a:pt x="1826" y="1283"/>
                    <a:pt x="1846" y="832"/>
                  </a:cubicBezTo>
                  <a:cubicBezTo>
                    <a:pt x="1846"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91" name="Google Shape;491;p17"/>
            <p:cNvSpPr/>
            <p:nvPr/>
          </p:nvSpPr>
          <p:spPr>
            <a:xfrm>
              <a:off x="536287" y="1143835"/>
              <a:ext cx="59141" cy="50459"/>
            </a:xfrm>
            <a:custGeom>
              <a:avLst/>
              <a:gdLst/>
              <a:ahLst/>
              <a:cxnLst/>
              <a:rect l="l" t="t" r="r" b="b"/>
              <a:pathLst>
                <a:path w="1846" h="1575" extrusionOk="0">
                  <a:moveTo>
                    <a:pt x="1044" y="0"/>
                  </a:moveTo>
                  <a:cubicBezTo>
                    <a:pt x="349" y="0"/>
                    <a:pt x="1" y="832"/>
                    <a:pt x="470" y="1331"/>
                  </a:cubicBezTo>
                  <a:cubicBezTo>
                    <a:pt x="633" y="1499"/>
                    <a:pt x="837" y="1575"/>
                    <a:pt x="1038" y="1575"/>
                  </a:cubicBezTo>
                  <a:cubicBezTo>
                    <a:pt x="1432" y="1575"/>
                    <a:pt x="1811" y="1283"/>
                    <a:pt x="1831" y="832"/>
                  </a:cubicBezTo>
                  <a:cubicBezTo>
                    <a:pt x="1846" y="378"/>
                    <a:pt x="1483"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92" name="Google Shape;492;p17"/>
            <p:cNvSpPr/>
            <p:nvPr/>
          </p:nvSpPr>
          <p:spPr>
            <a:xfrm>
              <a:off x="803223" y="1143835"/>
              <a:ext cx="59141" cy="50459"/>
            </a:xfrm>
            <a:custGeom>
              <a:avLst/>
              <a:gdLst/>
              <a:ahLst/>
              <a:cxnLst/>
              <a:rect l="l" t="t" r="r" b="b"/>
              <a:pathLst>
                <a:path w="1846" h="1575" extrusionOk="0">
                  <a:moveTo>
                    <a:pt x="1044" y="0"/>
                  </a:moveTo>
                  <a:cubicBezTo>
                    <a:pt x="349" y="0"/>
                    <a:pt x="1" y="832"/>
                    <a:pt x="485" y="1331"/>
                  </a:cubicBezTo>
                  <a:cubicBezTo>
                    <a:pt x="643" y="1499"/>
                    <a:pt x="844" y="1575"/>
                    <a:pt x="1042" y="1575"/>
                  </a:cubicBezTo>
                  <a:cubicBezTo>
                    <a:pt x="1432" y="1575"/>
                    <a:pt x="1810" y="1283"/>
                    <a:pt x="1831" y="832"/>
                  </a:cubicBezTo>
                  <a:cubicBezTo>
                    <a:pt x="1846" y="378"/>
                    <a:pt x="1498"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93" name="Google Shape;493;p17"/>
            <p:cNvSpPr/>
            <p:nvPr/>
          </p:nvSpPr>
          <p:spPr>
            <a:xfrm>
              <a:off x="1070160" y="1143835"/>
              <a:ext cx="59622" cy="50459"/>
            </a:xfrm>
            <a:custGeom>
              <a:avLst/>
              <a:gdLst/>
              <a:ahLst/>
              <a:cxnLst/>
              <a:rect l="l" t="t" r="r" b="b"/>
              <a:pathLst>
                <a:path w="1861" h="1575" extrusionOk="0">
                  <a:moveTo>
                    <a:pt x="1059" y="0"/>
                  </a:moveTo>
                  <a:cubicBezTo>
                    <a:pt x="364" y="0"/>
                    <a:pt x="1" y="832"/>
                    <a:pt x="485" y="1331"/>
                  </a:cubicBezTo>
                  <a:cubicBezTo>
                    <a:pt x="648" y="1499"/>
                    <a:pt x="852" y="1575"/>
                    <a:pt x="1053" y="1575"/>
                  </a:cubicBezTo>
                  <a:cubicBezTo>
                    <a:pt x="1447" y="1575"/>
                    <a:pt x="1825" y="1283"/>
                    <a:pt x="1846" y="832"/>
                  </a:cubicBezTo>
                  <a:cubicBezTo>
                    <a:pt x="1861"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94" name="Google Shape;494;p17"/>
            <p:cNvSpPr/>
            <p:nvPr/>
          </p:nvSpPr>
          <p:spPr>
            <a:xfrm>
              <a:off x="1933" y="1424323"/>
              <a:ext cx="59141" cy="52830"/>
            </a:xfrm>
            <a:custGeom>
              <a:avLst/>
              <a:gdLst/>
              <a:ahLst/>
              <a:cxnLst/>
              <a:rect l="l" t="t" r="r" b="b"/>
              <a:pathLst>
                <a:path w="1846" h="1649" extrusionOk="0">
                  <a:moveTo>
                    <a:pt x="1044" y="1"/>
                  </a:moveTo>
                  <a:cubicBezTo>
                    <a:pt x="1" y="46"/>
                    <a:pt x="1" y="1588"/>
                    <a:pt x="1044" y="1649"/>
                  </a:cubicBezTo>
                  <a:cubicBezTo>
                    <a:pt x="1498" y="1634"/>
                    <a:pt x="1846" y="1271"/>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95" name="Google Shape;495;p17"/>
            <p:cNvSpPr/>
            <p:nvPr/>
          </p:nvSpPr>
          <p:spPr>
            <a:xfrm>
              <a:off x="268870" y="1424323"/>
              <a:ext cx="59141" cy="50459"/>
            </a:xfrm>
            <a:custGeom>
              <a:avLst/>
              <a:gdLst/>
              <a:ahLst/>
              <a:cxnLst/>
              <a:rect l="l" t="t" r="r" b="b"/>
              <a:pathLst>
                <a:path w="1846" h="1575" extrusionOk="0">
                  <a:moveTo>
                    <a:pt x="1059" y="1"/>
                  </a:moveTo>
                  <a:cubicBezTo>
                    <a:pt x="364" y="1"/>
                    <a:pt x="1" y="832"/>
                    <a:pt x="485" y="1331"/>
                  </a:cubicBezTo>
                  <a:cubicBezTo>
                    <a:pt x="642" y="1499"/>
                    <a:pt x="842" y="1574"/>
                    <a:pt x="1040" y="1574"/>
                  </a:cubicBezTo>
                  <a:cubicBezTo>
                    <a:pt x="1432" y="1574"/>
                    <a:pt x="1816" y="1279"/>
                    <a:pt x="1846" y="817"/>
                  </a:cubicBezTo>
                  <a:cubicBezTo>
                    <a:pt x="1846"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96" name="Google Shape;496;p17"/>
            <p:cNvSpPr/>
            <p:nvPr/>
          </p:nvSpPr>
          <p:spPr>
            <a:xfrm>
              <a:off x="536287" y="1424323"/>
              <a:ext cx="59141" cy="50459"/>
            </a:xfrm>
            <a:custGeom>
              <a:avLst/>
              <a:gdLst/>
              <a:ahLst/>
              <a:cxnLst/>
              <a:rect l="l" t="t" r="r" b="b"/>
              <a:pathLst>
                <a:path w="1846" h="1575" extrusionOk="0">
                  <a:moveTo>
                    <a:pt x="1044" y="1"/>
                  </a:moveTo>
                  <a:cubicBezTo>
                    <a:pt x="349" y="1"/>
                    <a:pt x="1" y="832"/>
                    <a:pt x="470" y="1331"/>
                  </a:cubicBezTo>
                  <a:cubicBezTo>
                    <a:pt x="632" y="1499"/>
                    <a:pt x="836" y="1574"/>
                    <a:pt x="1035" y="1574"/>
                  </a:cubicBezTo>
                  <a:cubicBezTo>
                    <a:pt x="1430" y="1574"/>
                    <a:pt x="1811" y="1279"/>
                    <a:pt x="1831" y="817"/>
                  </a:cubicBezTo>
                  <a:cubicBezTo>
                    <a:pt x="1846" y="379"/>
                    <a:pt x="1483"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97" name="Google Shape;497;p17"/>
            <p:cNvSpPr/>
            <p:nvPr/>
          </p:nvSpPr>
          <p:spPr>
            <a:xfrm>
              <a:off x="803223" y="1424323"/>
              <a:ext cx="59141" cy="50459"/>
            </a:xfrm>
            <a:custGeom>
              <a:avLst/>
              <a:gdLst/>
              <a:ahLst/>
              <a:cxnLst/>
              <a:rect l="l" t="t" r="r" b="b"/>
              <a:pathLst>
                <a:path w="1846" h="1575" extrusionOk="0">
                  <a:moveTo>
                    <a:pt x="1044" y="1"/>
                  </a:moveTo>
                  <a:cubicBezTo>
                    <a:pt x="364" y="1"/>
                    <a:pt x="1" y="817"/>
                    <a:pt x="485" y="1331"/>
                  </a:cubicBezTo>
                  <a:cubicBezTo>
                    <a:pt x="642" y="1499"/>
                    <a:pt x="842" y="1574"/>
                    <a:pt x="1040" y="1574"/>
                  </a:cubicBezTo>
                  <a:cubicBezTo>
                    <a:pt x="1430" y="1574"/>
                    <a:pt x="1810" y="1279"/>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98" name="Google Shape;498;p17"/>
            <p:cNvSpPr/>
            <p:nvPr/>
          </p:nvSpPr>
          <p:spPr>
            <a:xfrm>
              <a:off x="1070160" y="1424323"/>
              <a:ext cx="59622" cy="50459"/>
            </a:xfrm>
            <a:custGeom>
              <a:avLst/>
              <a:gdLst/>
              <a:ahLst/>
              <a:cxnLst/>
              <a:rect l="l" t="t" r="r" b="b"/>
              <a:pathLst>
                <a:path w="1861" h="1575" extrusionOk="0">
                  <a:moveTo>
                    <a:pt x="1059" y="1"/>
                  </a:moveTo>
                  <a:cubicBezTo>
                    <a:pt x="364" y="1"/>
                    <a:pt x="1" y="832"/>
                    <a:pt x="485" y="1331"/>
                  </a:cubicBezTo>
                  <a:cubicBezTo>
                    <a:pt x="647" y="1499"/>
                    <a:pt x="851" y="1574"/>
                    <a:pt x="1050" y="1574"/>
                  </a:cubicBezTo>
                  <a:cubicBezTo>
                    <a:pt x="1445" y="1574"/>
                    <a:pt x="1825" y="1279"/>
                    <a:pt x="1846" y="817"/>
                  </a:cubicBezTo>
                  <a:cubicBezTo>
                    <a:pt x="1861"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99" name="Google Shape;499;p17"/>
            <p:cNvSpPr/>
            <p:nvPr/>
          </p:nvSpPr>
          <p:spPr>
            <a:xfrm>
              <a:off x="11" y="1704331"/>
              <a:ext cx="61063" cy="52862"/>
            </a:xfrm>
            <a:custGeom>
              <a:avLst/>
              <a:gdLst/>
              <a:ahLst/>
              <a:cxnLst/>
              <a:rect l="l" t="t" r="r" b="b"/>
              <a:pathLst>
                <a:path w="1906" h="1650" extrusionOk="0">
                  <a:moveTo>
                    <a:pt x="1104" y="1"/>
                  </a:moveTo>
                  <a:cubicBezTo>
                    <a:pt x="0" y="1"/>
                    <a:pt x="0" y="1649"/>
                    <a:pt x="1104" y="1649"/>
                  </a:cubicBezTo>
                  <a:cubicBezTo>
                    <a:pt x="1558" y="1649"/>
                    <a:pt x="1906" y="1271"/>
                    <a:pt x="1891" y="833"/>
                  </a:cubicBezTo>
                  <a:cubicBezTo>
                    <a:pt x="1906" y="379"/>
                    <a:pt x="1558" y="16"/>
                    <a:pt x="1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00" name="Google Shape;500;p17"/>
            <p:cNvSpPr/>
            <p:nvPr/>
          </p:nvSpPr>
          <p:spPr>
            <a:xfrm>
              <a:off x="268870" y="1704331"/>
              <a:ext cx="59141" cy="50811"/>
            </a:xfrm>
            <a:custGeom>
              <a:avLst/>
              <a:gdLst/>
              <a:ahLst/>
              <a:cxnLst/>
              <a:rect l="l" t="t" r="r" b="b"/>
              <a:pathLst>
                <a:path w="1846" h="1586" extrusionOk="0">
                  <a:moveTo>
                    <a:pt x="1059" y="1"/>
                  </a:moveTo>
                  <a:cubicBezTo>
                    <a:pt x="364" y="1"/>
                    <a:pt x="1" y="833"/>
                    <a:pt x="485" y="1332"/>
                  </a:cubicBezTo>
                  <a:cubicBezTo>
                    <a:pt x="650" y="1507"/>
                    <a:pt x="857" y="1585"/>
                    <a:pt x="1059" y="1585"/>
                  </a:cubicBezTo>
                  <a:cubicBezTo>
                    <a:pt x="1451" y="1585"/>
                    <a:pt x="1826" y="1291"/>
                    <a:pt x="1846" y="833"/>
                  </a:cubicBezTo>
                  <a:cubicBezTo>
                    <a:pt x="1846"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01" name="Google Shape;501;p17"/>
            <p:cNvSpPr/>
            <p:nvPr/>
          </p:nvSpPr>
          <p:spPr>
            <a:xfrm>
              <a:off x="536287" y="1704331"/>
              <a:ext cx="59141" cy="50811"/>
            </a:xfrm>
            <a:custGeom>
              <a:avLst/>
              <a:gdLst/>
              <a:ahLst/>
              <a:cxnLst/>
              <a:rect l="l" t="t" r="r" b="b"/>
              <a:pathLst>
                <a:path w="1846" h="1586" extrusionOk="0">
                  <a:moveTo>
                    <a:pt x="1044" y="1"/>
                  </a:moveTo>
                  <a:cubicBezTo>
                    <a:pt x="349" y="1"/>
                    <a:pt x="1" y="833"/>
                    <a:pt x="470" y="1332"/>
                  </a:cubicBezTo>
                  <a:cubicBezTo>
                    <a:pt x="635" y="1507"/>
                    <a:pt x="842" y="1585"/>
                    <a:pt x="1044" y="1585"/>
                  </a:cubicBezTo>
                  <a:cubicBezTo>
                    <a:pt x="1436" y="1585"/>
                    <a:pt x="1811" y="1291"/>
                    <a:pt x="1831" y="833"/>
                  </a:cubicBezTo>
                  <a:cubicBezTo>
                    <a:pt x="1846" y="379"/>
                    <a:pt x="1483"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02" name="Google Shape;502;p17"/>
            <p:cNvSpPr/>
            <p:nvPr/>
          </p:nvSpPr>
          <p:spPr>
            <a:xfrm>
              <a:off x="803223" y="1704331"/>
              <a:ext cx="59141" cy="50811"/>
            </a:xfrm>
            <a:custGeom>
              <a:avLst/>
              <a:gdLst/>
              <a:ahLst/>
              <a:cxnLst/>
              <a:rect l="l" t="t" r="r" b="b"/>
              <a:pathLst>
                <a:path w="1846" h="1586" extrusionOk="0">
                  <a:moveTo>
                    <a:pt x="1044" y="1"/>
                  </a:moveTo>
                  <a:cubicBezTo>
                    <a:pt x="349" y="1"/>
                    <a:pt x="1" y="833"/>
                    <a:pt x="485" y="1332"/>
                  </a:cubicBezTo>
                  <a:cubicBezTo>
                    <a:pt x="644" y="1507"/>
                    <a:pt x="848" y="1585"/>
                    <a:pt x="1048" y="1585"/>
                  </a:cubicBezTo>
                  <a:cubicBezTo>
                    <a:pt x="1436" y="1585"/>
                    <a:pt x="1811" y="1291"/>
                    <a:pt x="1831" y="833"/>
                  </a:cubicBezTo>
                  <a:cubicBezTo>
                    <a:pt x="1846" y="379"/>
                    <a:pt x="1498"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03" name="Google Shape;503;p17"/>
            <p:cNvSpPr/>
            <p:nvPr/>
          </p:nvSpPr>
          <p:spPr>
            <a:xfrm>
              <a:off x="1070160" y="1704331"/>
              <a:ext cx="59622" cy="50811"/>
            </a:xfrm>
            <a:custGeom>
              <a:avLst/>
              <a:gdLst/>
              <a:ahLst/>
              <a:cxnLst/>
              <a:rect l="l" t="t" r="r" b="b"/>
              <a:pathLst>
                <a:path w="1861" h="1586" extrusionOk="0">
                  <a:moveTo>
                    <a:pt x="1059" y="1"/>
                  </a:moveTo>
                  <a:cubicBezTo>
                    <a:pt x="364" y="1"/>
                    <a:pt x="1" y="833"/>
                    <a:pt x="485" y="1332"/>
                  </a:cubicBezTo>
                  <a:cubicBezTo>
                    <a:pt x="650" y="1507"/>
                    <a:pt x="857" y="1585"/>
                    <a:pt x="1059" y="1585"/>
                  </a:cubicBezTo>
                  <a:cubicBezTo>
                    <a:pt x="1451" y="1585"/>
                    <a:pt x="1826" y="1291"/>
                    <a:pt x="1846" y="833"/>
                  </a:cubicBezTo>
                  <a:cubicBezTo>
                    <a:pt x="1861"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grpSp>
        <p:nvGrpSpPr>
          <p:cNvPr id="504" name="Google Shape;504;p17"/>
          <p:cNvGrpSpPr/>
          <p:nvPr/>
        </p:nvGrpSpPr>
        <p:grpSpPr>
          <a:xfrm rot="-5400000">
            <a:off x="7661788" y="304268"/>
            <a:ext cx="1129770" cy="1173854"/>
            <a:chOff x="11" y="583339"/>
            <a:chExt cx="1129770" cy="1173854"/>
          </a:xfrm>
        </p:grpSpPr>
        <p:sp>
          <p:nvSpPr>
            <p:cNvPr id="505" name="Google Shape;505;p17"/>
            <p:cNvSpPr/>
            <p:nvPr/>
          </p:nvSpPr>
          <p:spPr>
            <a:xfrm>
              <a:off x="9686" y="583339"/>
              <a:ext cx="51388" cy="52830"/>
            </a:xfrm>
            <a:custGeom>
              <a:avLst/>
              <a:gdLst/>
              <a:ahLst/>
              <a:cxnLst/>
              <a:rect l="l" t="t" r="r" b="b"/>
              <a:pathLst>
                <a:path w="1604" h="1649" extrusionOk="0">
                  <a:moveTo>
                    <a:pt x="802" y="0"/>
                  </a:moveTo>
                  <a:cubicBezTo>
                    <a:pt x="364" y="15"/>
                    <a:pt x="1" y="378"/>
                    <a:pt x="16" y="832"/>
                  </a:cubicBezTo>
                  <a:cubicBezTo>
                    <a:pt x="1" y="1270"/>
                    <a:pt x="364" y="1633"/>
                    <a:pt x="802" y="1648"/>
                  </a:cubicBezTo>
                  <a:cubicBezTo>
                    <a:pt x="1256" y="1633"/>
                    <a:pt x="1604" y="1270"/>
                    <a:pt x="1589" y="832"/>
                  </a:cubicBezTo>
                  <a:cubicBezTo>
                    <a:pt x="1604" y="378"/>
                    <a:pt x="1256" y="15"/>
                    <a:pt x="8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06" name="Google Shape;506;p17"/>
            <p:cNvSpPr/>
            <p:nvPr/>
          </p:nvSpPr>
          <p:spPr>
            <a:xfrm>
              <a:off x="277103" y="584524"/>
              <a:ext cx="50908" cy="50555"/>
            </a:xfrm>
            <a:custGeom>
              <a:avLst/>
              <a:gdLst/>
              <a:ahLst/>
              <a:cxnLst/>
              <a:rect l="l" t="t" r="r" b="b"/>
              <a:pathLst>
                <a:path w="1589" h="1578" extrusionOk="0">
                  <a:moveTo>
                    <a:pt x="795" y="1"/>
                  </a:moveTo>
                  <a:cubicBezTo>
                    <a:pt x="398" y="1"/>
                    <a:pt x="1" y="265"/>
                    <a:pt x="1" y="795"/>
                  </a:cubicBezTo>
                  <a:cubicBezTo>
                    <a:pt x="1" y="1316"/>
                    <a:pt x="398" y="1577"/>
                    <a:pt x="795" y="1577"/>
                  </a:cubicBezTo>
                  <a:cubicBezTo>
                    <a:pt x="1192" y="1577"/>
                    <a:pt x="1589" y="1316"/>
                    <a:pt x="1589" y="795"/>
                  </a:cubicBezTo>
                  <a:cubicBezTo>
                    <a:pt x="1589" y="265"/>
                    <a:pt x="1192" y="1"/>
                    <a:pt x="7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07" name="Google Shape;507;p17"/>
            <p:cNvSpPr/>
            <p:nvPr/>
          </p:nvSpPr>
          <p:spPr>
            <a:xfrm>
              <a:off x="543559" y="583435"/>
              <a:ext cx="52349" cy="52734"/>
            </a:xfrm>
            <a:custGeom>
              <a:avLst/>
              <a:gdLst/>
              <a:ahLst/>
              <a:cxnLst/>
              <a:rect l="l" t="t" r="r" b="b"/>
              <a:pathLst>
                <a:path w="1634" h="1646" extrusionOk="0">
                  <a:moveTo>
                    <a:pt x="817" y="1"/>
                  </a:moveTo>
                  <a:cubicBezTo>
                    <a:pt x="409" y="1"/>
                    <a:pt x="1" y="277"/>
                    <a:pt x="31" y="829"/>
                  </a:cubicBezTo>
                  <a:cubicBezTo>
                    <a:pt x="1" y="1267"/>
                    <a:pt x="364" y="1645"/>
                    <a:pt x="817" y="1645"/>
                  </a:cubicBezTo>
                  <a:cubicBezTo>
                    <a:pt x="1271" y="1645"/>
                    <a:pt x="1619" y="1267"/>
                    <a:pt x="1604" y="829"/>
                  </a:cubicBezTo>
                  <a:cubicBezTo>
                    <a:pt x="1634" y="277"/>
                    <a:pt x="1226" y="1"/>
                    <a:pt x="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08" name="Google Shape;508;p17"/>
            <p:cNvSpPr/>
            <p:nvPr/>
          </p:nvSpPr>
          <p:spPr>
            <a:xfrm>
              <a:off x="810752" y="583435"/>
              <a:ext cx="52093" cy="52734"/>
            </a:xfrm>
            <a:custGeom>
              <a:avLst/>
              <a:gdLst/>
              <a:ahLst/>
              <a:cxnLst/>
              <a:rect l="l" t="t" r="r" b="b"/>
              <a:pathLst>
                <a:path w="1626" h="1646" extrusionOk="0">
                  <a:moveTo>
                    <a:pt x="815" y="1"/>
                  </a:moveTo>
                  <a:cubicBezTo>
                    <a:pt x="408" y="1"/>
                    <a:pt x="0" y="277"/>
                    <a:pt x="23" y="829"/>
                  </a:cubicBezTo>
                  <a:cubicBezTo>
                    <a:pt x="8" y="1267"/>
                    <a:pt x="371" y="1645"/>
                    <a:pt x="809" y="1645"/>
                  </a:cubicBezTo>
                  <a:cubicBezTo>
                    <a:pt x="1263" y="1645"/>
                    <a:pt x="1626" y="1267"/>
                    <a:pt x="1596" y="829"/>
                  </a:cubicBezTo>
                  <a:cubicBezTo>
                    <a:pt x="1626" y="277"/>
                    <a:pt x="1221" y="1"/>
                    <a:pt x="8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09" name="Google Shape;509;p17"/>
            <p:cNvSpPr/>
            <p:nvPr/>
          </p:nvSpPr>
          <p:spPr>
            <a:xfrm>
              <a:off x="1078874" y="584524"/>
              <a:ext cx="50427" cy="50555"/>
            </a:xfrm>
            <a:custGeom>
              <a:avLst/>
              <a:gdLst/>
              <a:ahLst/>
              <a:cxnLst/>
              <a:rect l="l" t="t" r="r" b="b"/>
              <a:pathLst>
                <a:path w="1574" h="1578" extrusionOk="0">
                  <a:moveTo>
                    <a:pt x="787" y="1"/>
                  </a:moveTo>
                  <a:cubicBezTo>
                    <a:pt x="394" y="1"/>
                    <a:pt x="1" y="265"/>
                    <a:pt x="1" y="795"/>
                  </a:cubicBezTo>
                  <a:cubicBezTo>
                    <a:pt x="1" y="1316"/>
                    <a:pt x="394" y="1577"/>
                    <a:pt x="787" y="1577"/>
                  </a:cubicBezTo>
                  <a:cubicBezTo>
                    <a:pt x="1180" y="1577"/>
                    <a:pt x="1574" y="1316"/>
                    <a:pt x="1574" y="795"/>
                  </a:cubicBezTo>
                  <a:cubicBezTo>
                    <a:pt x="1574" y="265"/>
                    <a:pt x="1180"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10" name="Google Shape;510;p17"/>
            <p:cNvSpPr/>
            <p:nvPr/>
          </p:nvSpPr>
          <p:spPr>
            <a:xfrm>
              <a:off x="1933" y="863347"/>
              <a:ext cx="59141" cy="53310"/>
            </a:xfrm>
            <a:custGeom>
              <a:avLst/>
              <a:gdLst/>
              <a:ahLst/>
              <a:cxnLst/>
              <a:rect l="l" t="t" r="r" b="b"/>
              <a:pathLst>
                <a:path w="1846" h="1664" extrusionOk="0">
                  <a:moveTo>
                    <a:pt x="1044" y="0"/>
                  </a:moveTo>
                  <a:cubicBezTo>
                    <a:pt x="1" y="61"/>
                    <a:pt x="1" y="1603"/>
                    <a:pt x="1044" y="1663"/>
                  </a:cubicBezTo>
                  <a:cubicBezTo>
                    <a:pt x="1483" y="1648"/>
                    <a:pt x="1846" y="1270"/>
                    <a:pt x="1831" y="832"/>
                  </a:cubicBezTo>
                  <a:cubicBezTo>
                    <a:pt x="1846" y="393"/>
                    <a:pt x="1498" y="15"/>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11" name="Google Shape;511;p17"/>
            <p:cNvSpPr/>
            <p:nvPr/>
          </p:nvSpPr>
          <p:spPr>
            <a:xfrm>
              <a:off x="268870" y="863827"/>
              <a:ext cx="59141" cy="50459"/>
            </a:xfrm>
            <a:custGeom>
              <a:avLst/>
              <a:gdLst/>
              <a:ahLst/>
              <a:cxnLst/>
              <a:rect l="l" t="t" r="r" b="b"/>
              <a:pathLst>
                <a:path w="1846" h="1575" extrusionOk="0">
                  <a:moveTo>
                    <a:pt x="1059" y="0"/>
                  </a:moveTo>
                  <a:cubicBezTo>
                    <a:pt x="364" y="0"/>
                    <a:pt x="1" y="817"/>
                    <a:pt x="485" y="1331"/>
                  </a:cubicBezTo>
                  <a:cubicBezTo>
                    <a:pt x="642" y="1499"/>
                    <a:pt x="842" y="1574"/>
                    <a:pt x="1040" y="1574"/>
                  </a:cubicBezTo>
                  <a:cubicBezTo>
                    <a:pt x="1432" y="1574"/>
                    <a:pt x="1816" y="1279"/>
                    <a:pt x="1846" y="817"/>
                  </a:cubicBezTo>
                  <a:cubicBezTo>
                    <a:pt x="1846"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12" name="Google Shape;512;p17"/>
            <p:cNvSpPr/>
            <p:nvPr/>
          </p:nvSpPr>
          <p:spPr>
            <a:xfrm>
              <a:off x="536287" y="863827"/>
              <a:ext cx="59141" cy="50459"/>
            </a:xfrm>
            <a:custGeom>
              <a:avLst/>
              <a:gdLst/>
              <a:ahLst/>
              <a:cxnLst/>
              <a:rect l="l" t="t" r="r" b="b"/>
              <a:pathLst>
                <a:path w="1846" h="1575" extrusionOk="0">
                  <a:moveTo>
                    <a:pt x="1044" y="0"/>
                  </a:moveTo>
                  <a:cubicBezTo>
                    <a:pt x="349" y="0"/>
                    <a:pt x="1" y="817"/>
                    <a:pt x="470" y="1331"/>
                  </a:cubicBezTo>
                  <a:cubicBezTo>
                    <a:pt x="632" y="1499"/>
                    <a:pt x="836" y="1574"/>
                    <a:pt x="1035" y="1574"/>
                  </a:cubicBezTo>
                  <a:cubicBezTo>
                    <a:pt x="1430" y="1574"/>
                    <a:pt x="1811" y="1279"/>
                    <a:pt x="1831" y="817"/>
                  </a:cubicBezTo>
                  <a:cubicBezTo>
                    <a:pt x="1846" y="378"/>
                    <a:pt x="1483" y="0"/>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13" name="Google Shape;513;p17"/>
            <p:cNvSpPr/>
            <p:nvPr/>
          </p:nvSpPr>
          <p:spPr>
            <a:xfrm>
              <a:off x="803383" y="863827"/>
              <a:ext cx="58981" cy="50459"/>
            </a:xfrm>
            <a:custGeom>
              <a:avLst/>
              <a:gdLst/>
              <a:ahLst/>
              <a:cxnLst/>
              <a:rect l="l" t="t" r="r" b="b"/>
              <a:pathLst>
                <a:path w="1841" h="1575" extrusionOk="0">
                  <a:moveTo>
                    <a:pt x="1021" y="0"/>
                  </a:moveTo>
                  <a:cubicBezTo>
                    <a:pt x="352" y="0"/>
                    <a:pt x="0" y="821"/>
                    <a:pt x="480" y="1331"/>
                  </a:cubicBezTo>
                  <a:cubicBezTo>
                    <a:pt x="637" y="1499"/>
                    <a:pt x="837" y="1574"/>
                    <a:pt x="1035" y="1574"/>
                  </a:cubicBezTo>
                  <a:cubicBezTo>
                    <a:pt x="1425" y="1574"/>
                    <a:pt x="1805" y="1279"/>
                    <a:pt x="1826" y="817"/>
                  </a:cubicBezTo>
                  <a:cubicBezTo>
                    <a:pt x="1841" y="378"/>
                    <a:pt x="1493" y="0"/>
                    <a:pt x="1039" y="0"/>
                  </a:cubicBezTo>
                  <a:cubicBezTo>
                    <a:pt x="1033" y="0"/>
                    <a:pt x="1027" y="0"/>
                    <a:pt x="10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14" name="Google Shape;514;p17"/>
            <p:cNvSpPr/>
            <p:nvPr/>
          </p:nvSpPr>
          <p:spPr>
            <a:xfrm>
              <a:off x="1070160" y="863827"/>
              <a:ext cx="59622" cy="50459"/>
            </a:xfrm>
            <a:custGeom>
              <a:avLst/>
              <a:gdLst/>
              <a:ahLst/>
              <a:cxnLst/>
              <a:rect l="l" t="t" r="r" b="b"/>
              <a:pathLst>
                <a:path w="1861" h="1575" extrusionOk="0">
                  <a:moveTo>
                    <a:pt x="1059" y="0"/>
                  </a:moveTo>
                  <a:cubicBezTo>
                    <a:pt x="364" y="0"/>
                    <a:pt x="1" y="817"/>
                    <a:pt x="485" y="1331"/>
                  </a:cubicBezTo>
                  <a:cubicBezTo>
                    <a:pt x="647" y="1499"/>
                    <a:pt x="851" y="1574"/>
                    <a:pt x="1050" y="1574"/>
                  </a:cubicBezTo>
                  <a:cubicBezTo>
                    <a:pt x="1445" y="1574"/>
                    <a:pt x="1825" y="1279"/>
                    <a:pt x="1846" y="817"/>
                  </a:cubicBezTo>
                  <a:cubicBezTo>
                    <a:pt x="1861"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15" name="Google Shape;515;p17"/>
            <p:cNvSpPr/>
            <p:nvPr/>
          </p:nvSpPr>
          <p:spPr>
            <a:xfrm>
              <a:off x="11" y="1143835"/>
              <a:ext cx="61063" cy="52830"/>
            </a:xfrm>
            <a:custGeom>
              <a:avLst/>
              <a:gdLst/>
              <a:ahLst/>
              <a:cxnLst/>
              <a:rect l="l" t="t" r="r" b="b"/>
              <a:pathLst>
                <a:path w="1906" h="1649" extrusionOk="0">
                  <a:moveTo>
                    <a:pt x="1104" y="0"/>
                  </a:moveTo>
                  <a:cubicBezTo>
                    <a:pt x="0" y="0"/>
                    <a:pt x="0" y="1649"/>
                    <a:pt x="1104" y="1649"/>
                  </a:cubicBezTo>
                  <a:cubicBezTo>
                    <a:pt x="1558" y="1634"/>
                    <a:pt x="1906" y="1271"/>
                    <a:pt x="1891" y="832"/>
                  </a:cubicBezTo>
                  <a:cubicBezTo>
                    <a:pt x="1906" y="378"/>
                    <a:pt x="1558" y="16"/>
                    <a:pt x="1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16" name="Google Shape;516;p17"/>
            <p:cNvSpPr/>
            <p:nvPr/>
          </p:nvSpPr>
          <p:spPr>
            <a:xfrm>
              <a:off x="268870" y="1143835"/>
              <a:ext cx="59141" cy="50459"/>
            </a:xfrm>
            <a:custGeom>
              <a:avLst/>
              <a:gdLst/>
              <a:ahLst/>
              <a:cxnLst/>
              <a:rect l="l" t="t" r="r" b="b"/>
              <a:pathLst>
                <a:path w="1846" h="1575" extrusionOk="0">
                  <a:moveTo>
                    <a:pt x="1059" y="0"/>
                  </a:moveTo>
                  <a:cubicBezTo>
                    <a:pt x="364" y="0"/>
                    <a:pt x="1" y="832"/>
                    <a:pt x="485" y="1331"/>
                  </a:cubicBezTo>
                  <a:cubicBezTo>
                    <a:pt x="648" y="1499"/>
                    <a:pt x="852" y="1575"/>
                    <a:pt x="1053" y="1575"/>
                  </a:cubicBezTo>
                  <a:cubicBezTo>
                    <a:pt x="1447" y="1575"/>
                    <a:pt x="1826" y="1283"/>
                    <a:pt x="1846" y="832"/>
                  </a:cubicBezTo>
                  <a:cubicBezTo>
                    <a:pt x="1846"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17" name="Google Shape;517;p17"/>
            <p:cNvSpPr/>
            <p:nvPr/>
          </p:nvSpPr>
          <p:spPr>
            <a:xfrm>
              <a:off x="536287" y="1143835"/>
              <a:ext cx="59141" cy="50459"/>
            </a:xfrm>
            <a:custGeom>
              <a:avLst/>
              <a:gdLst/>
              <a:ahLst/>
              <a:cxnLst/>
              <a:rect l="l" t="t" r="r" b="b"/>
              <a:pathLst>
                <a:path w="1846" h="1575" extrusionOk="0">
                  <a:moveTo>
                    <a:pt x="1044" y="0"/>
                  </a:moveTo>
                  <a:cubicBezTo>
                    <a:pt x="349" y="0"/>
                    <a:pt x="1" y="832"/>
                    <a:pt x="470" y="1331"/>
                  </a:cubicBezTo>
                  <a:cubicBezTo>
                    <a:pt x="633" y="1499"/>
                    <a:pt x="837" y="1575"/>
                    <a:pt x="1038" y="1575"/>
                  </a:cubicBezTo>
                  <a:cubicBezTo>
                    <a:pt x="1432" y="1575"/>
                    <a:pt x="1811" y="1283"/>
                    <a:pt x="1831" y="832"/>
                  </a:cubicBezTo>
                  <a:cubicBezTo>
                    <a:pt x="1846" y="378"/>
                    <a:pt x="1483"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18" name="Google Shape;518;p17"/>
            <p:cNvSpPr/>
            <p:nvPr/>
          </p:nvSpPr>
          <p:spPr>
            <a:xfrm>
              <a:off x="803223" y="1143835"/>
              <a:ext cx="59141" cy="50459"/>
            </a:xfrm>
            <a:custGeom>
              <a:avLst/>
              <a:gdLst/>
              <a:ahLst/>
              <a:cxnLst/>
              <a:rect l="l" t="t" r="r" b="b"/>
              <a:pathLst>
                <a:path w="1846" h="1575" extrusionOk="0">
                  <a:moveTo>
                    <a:pt x="1044" y="0"/>
                  </a:moveTo>
                  <a:cubicBezTo>
                    <a:pt x="349" y="0"/>
                    <a:pt x="1" y="832"/>
                    <a:pt x="485" y="1331"/>
                  </a:cubicBezTo>
                  <a:cubicBezTo>
                    <a:pt x="643" y="1499"/>
                    <a:pt x="844" y="1575"/>
                    <a:pt x="1042" y="1575"/>
                  </a:cubicBezTo>
                  <a:cubicBezTo>
                    <a:pt x="1432" y="1575"/>
                    <a:pt x="1810" y="1283"/>
                    <a:pt x="1831" y="832"/>
                  </a:cubicBezTo>
                  <a:cubicBezTo>
                    <a:pt x="1846" y="378"/>
                    <a:pt x="1498"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19" name="Google Shape;519;p17"/>
            <p:cNvSpPr/>
            <p:nvPr/>
          </p:nvSpPr>
          <p:spPr>
            <a:xfrm>
              <a:off x="1070160" y="1143835"/>
              <a:ext cx="59622" cy="50459"/>
            </a:xfrm>
            <a:custGeom>
              <a:avLst/>
              <a:gdLst/>
              <a:ahLst/>
              <a:cxnLst/>
              <a:rect l="l" t="t" r="r" b="b"/>
              <a:pathLst>
                <a:path w="1861" h="1575" extrusionOk="0">
                  <a:moveTo>
                    <a:pt x="1059" y="0"/>
                  </a:moveTo>
                  <a:cubicBezTo>
                    <a:pt x="364" y="0"/>
                    <a:pt x="1" y="832"/>
                    <a:pt x="485" y="1331"/>
                  </a:cubicBezTo>
                  <a:cubicBezTo>
                    <a:pt x="648" y="1499"/>
                    <a:pt x="852" y="1575"/>
                    <a:pt x="1053" y="1575"/>
                  </a:cubicBezTo>
                  <a:cubicBezTo>
                    <a:pt x="1447" y="1575"/>
                    <a:pt x="1825" y="1283"/>
                    <a:pt x="1846" y="832"/>
                  </a:cubicBezTo>
                  <a:cubicBezTo>
                    <a:pt x="1861"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20" name="Google Shape;520;p17"/>
            <p:cNvSpPr/>
            <p:nvPr/>
          </p:nvSpPr>
          <p:spPr>
            <a:xfrm>
              <a:off x="1933" y="1424323"/>
              <a:ext cx="59141" cy="52830"/>
            </a:xfrm>
            <a:custGeom>
              <a:avLst/>
              <a:gdLst/>
              <a:ahLst/>
              <a:cxnLst/>
              <a:rect l="l" t="t" r="r" b="b"/>
              <a:pathLst>
                <a:path w="1846" h="1649" extrusionOk="0">
                  <a:moveTo>
                    <a:pt x="1044" y="1"/>
                  </a:moveTo>
                  <a:cubicBezTo>
                    <a:pt x="1" y="46"/>
                    <a:pt x="1" y="1588"/>
                    <a:pt x="1044" y="1649"/>
                  </a:cubicBezTo>
                  <a:cubicBezTo>
                    <a:pt x="1498" y="1634"/>
                    <a:pt x="1846" y="1271"/>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21" name="Google Shape;521;p17"/>
            <p:cNvSpPr/>
            <p:nvPr/>
          </p:nvSpPr>
          <p:spPr>
            <a:xfrm>
              <a:off x="268870" y="1424323"/>
              <a:ext cx="59141" cy="50459"/>
            </a:xfrm>
            <a:custGeom>
              <a:avLst/>
              <a:gdLst/>
              <a:ahLst/>
              <a:cxnLst/>
              <a:rect l="l" t="t" r="r" b="b"/>
              <a:pathLst>
                <a:path w="1846" h="1575" extrusionOk="0">
                  <a:moveTo>
                    <a:pt x="1059" y="1"/>
                  </a:moveTo>
                  <a:cubicBezTo>
                    <a:pt x="364" y="1"/>
                    <a:pt x="1" y="832"/>
                    <a:pt x="485" y="1331"/>
                  </a:cubicBezTo>
                  <a:cubicBezTo>
                    <a:pt x="642" y="1499"/>
                    <a:pt x="842" y="1574"/>
                    <a:pt x="1040" y="1574"/>
                  </a:cubicBezTo>
                  <a:cubicBezTo>
                    <a:pt x="1432" y="1574"/>
                    <a:pt x="1816" y="1279"/>
                    <a:pt x="1846" y="817"/>
                  </a:cubicBezTo>
                  <a:cubicBezTo>
                    <a:pt x="1846"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22" name="Google Shape;522;p17"/>
            <p:cNvSpPr/>
            <p:nvPr/>
          </p:nvSpPr>
          <p:spPr>
            <a:xfrm>
              <a:off x="536287" y="1424323"/>
              <a:ext cx="59141" cy="50459"/>
            </a:xfrm>
            <a:custGeom>
              <a:avLst/>
              <a:gdLst/>
              <a:ahLst/>
              <a:cxnLst/>
              <a:rect l="l" t="t" r="r" b="b"/>
              <a:pathLst>
                <a:path w="1846" h="1575" extrusionOk="0">
                  <a:moveTo>
                    <a:pt x="1044" y="1"/>
                  </a:moveTo>
                  <a:cubicBezTo>
                    <a:pt x="349" y="1"/>
                    <a:pt x="1" y="832"/>
                    <a:pt x="470" y="1331"/>
                  </a:cubicBezTo>
                  <a:cubicBezTo>
                    <a:pt x="632" y="1499"/>
                    <a:pt x="836" y="1574"/>
                    <a:pt x="1035" y="1574"/>
                  </a:cubicBezTo>
                  <a:cubicBezTo>
                    <a:pt x="1430" y="1574"/>
                    <a:pt x="1811" y="1279"/>
                    <a:pt x="1831" y="817"/>
                  </a:cubicBezTo>
                  <a:cubicBezTo>
                    <a:pt x="1846" y="379"/>
                    <a:pt x="1483"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23" name="Google Shape;523;p17"/>
            <p:cNvSpPr/>
            <p:nvPr/>
          </p:nvSpPr>
          <p:spPr>
            <a:xfrm>
              <a:off x="803223" y="1424323"/>
              <a:ext cx="59141" cy="50459"/>
            </a:xfrm>
            <a:custGeom>
              <a:avLst/>
              <a:gdLst/>
              <a:ahLst/>
              <a:cxnLst/>
              <a:rect l="l" t="t" r="r" b="b"/>
              <a:pathLst>
                <a:path w="1846" h="1575" extrusionOk="0">
                  <a:moveTo>
                    <a:pt x="1044" y="1"/>
                  </a:moveTo>
                  <a:cubicBezTo>
                    <a:pt x="364" y="1"/>
                    <a:pt x="1" y="817"/>
                    <a:pt x="485" y="1331"/>
                  </a:cubicBezTo>
                  <a:cubicBezTo>
                    <a:pt x="642" y="1499"/>
                    <a:pt x="842" y="1574"/>
                    <a:pt x="1040" y="1574"/>
                  </a:cubicBezTo>
                  <a:cubicBezTo>
                    <a:pt x="1430" y="1574"/>
                    <a:pt x="1810" y="1279"/>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24" name="Google Shape;524;p17"/>
            <p:cNvSpPr/>
            <p:nvPr/>
          </p:nvSpPr>
          <p:spPr>
            <a:xfrm>
              <a:off x="1070160" y="1424323"/>
              <a:ext cx="59622" cy="50459"/>
            </a:xfrm>
            <a:custGeom>
              <a:avLst/>
              <a:gdLst/>
              <a:ahLst/>
              <a:cxnLst/>
              <a:rect l="l" t="t" r="r" b="b"/>
              <a:pathLst>
                <a:path w="1861" h="1575" extrusionOk="0">
                  <a:moveTo>
                    <a:pt x="1059" y="1"/>
                  </a:moveTo>
                  <a:cubicBezTo>
                    <a:pt x="364" y="1"/>
                    <a:pt x="1" y="832"/>
                    <a:pt x="485" y="1331"/>
                  </a:cubicBezTo>
                  <a:cubicBezTo>
                    <a:pt x="647" y="1499"/>
                    <a:pt x="851" y="1574"/>
                    <a:pt x="1050" y="1574"/>
                  </a:cubicBezTo>
                  <a:cubicBezTo>
                    <a:pt x="1445" y="1574"/>
                    <a:pt x="1825" y="1279"/>
                    <a:pt x="1846" y="817"/>
                  </a:cubicBezTo>
                  <a:cubicBezTo>
                    <a:pt x="1861"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25" name="Google Shape;525;p17"/>
            <p:cNvSpPr/>
            <p:nvPr/>
          </p:nvSpPr>
          <p:spPr>
            <a:xfrm>
              <a:off x="11" y="1704331"/>
              <a:ext cx="61063" cy="52862"/>
            </a:xfrm>
            <a:custGeom>
              <a:avLst/>
              <a:gdLst/>
              <a:ahLst/>
              <a:cxnLst/>
              <a:rect l="l" t="t" r="r" b="b"/>
              <a:pathLst>
                <a:path w="1906" h="1650" extrusionOk="0">
                  <a:moveTo>
                    <a:pt x="1104" y="1"/>
                  </a:moveTo>
                  <a:cubicBezTo>
                    <a:pt x="0" y="1"/>
                    <a:pt x="0" y="1649"/>
                    <a:pt x="1104" y="1649"/>
                  </a:cubicBezTo>
                  <a:cubicBezTo>
                    <a:pt x="1558" y="1649"/>
                    <a:pt x="1906" y="1271"/>
                    <a:pt x="1891" y="833"/>
                  </a:cubicBezTo>
                  <a:cubicBezTo>
                    <a:pt x="1906" y="379"/>
                    <a:pt x="1558" y="16"/>
                    <a:pt x="1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26" name="Google Shape;526;p17"/>
            <p:cNvSpPr/>
            <p:nvPr/>
          </p:nvSpPr>
          <p:spPr>
            <a:xfrm>
              <a:off x="268870" y="1704331"/>
              <a:ext cx="59141" cy="50811"/>
            </a:xfrm>
            <a:custGeom>
              <a:avLst/>
              <a:gdLst/>
              <a:ahLst/>
              <a:cxnLst/>
              <a:rect l="l" t="t" r="r" b="b"/>
              <a:pathLst>
                <a:path w="1846" h="1586" extrusionOk="0">
                  <a:moveTo>
                    <a:pt x="1059" y="1"/>
                  </a:moveTo>
                  <a:cubicBezTo>
                    <a:pt x="364" y="1"/>
                    <a:pt x="1" y="833"/>
                    <a:pt x="485" y="1332"/>
                  </a:cubicBezTo>
                  <a:cubicBezTo>
                    <a:pt x="650" y="1507"/>
                    <a:pt x="857" y="1585"/>
                    <a:pt x="1059" y="1585"/>
                  </a:cubicBezTo>
                  <a:cubicBezTo>
                    <a:pt x="1451" y="1585"/>
                    <a:pt x="1826" y="1291"/>
                    <a:pt x="1846" y="833"/>
                  </a:cubicBezTo>
                  <a:cubicBezTo>
                    <a:pt x="1846"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27" name="Google Shape;527;p17"/>
            <p:cNvSpPr/>
            <p:nvPr/>
          </p:nvSpPr>
          <p:spPr>
            <a:xfrm>
              <a:off x="536287" y="1704331"/>
              <a:ext cx="59141" cy="50811"/>
            </a:xfrm>
            <a:custGeom>
              <a:avLst/>
              <a:gdLst/>
              <a:ahLst/>
              <a:cxnLst/>
              <a:rect l="l" t="t" r="r" b="b"/>
              <a:pathLst>
                <a:path w="1846" h="1586" extrusionOk="0">
                  <a:moveTo>
                    <a:pt x="1044" y="1"/>
                  </a:moveTo>
                  <a:cubicBezTo>
                    <a:pt x="349" y="1"/>
                    <a:pt x="1" y="833"/>
                    <a:pt x="470" y="1332"/>
                  </a:cubicBezTo>
                  <a:cubicBezTo>
                    <a:pt x="635" y="1507"/>
                    <a:pt x="842" y="1585"/>
                    <a:pt x="1044" y="1585"/>
                  </a:cubicBezTo>
                  <a:cubicBezTo>
                    <a:pt x="1436" y="1585"/>
                    <a:pt x="1811" y="1291"/>
                    <a:pt x="1831" y="833"/>
                  </a:cubicBezTo>
                  <a:cubicBezTo>
                    <a:pt x="1846" y="379"/>
                    <a:pt x="1483"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28" name="Google Shape;528;p17"/>
            <p:cNvSpPr/>
            <p:nvPr/>
          </p:nvSpPr>
          <p:spPr>
            <a:xfrm>
              <a:off x="803223" y="1704331"/>
              <a:ext cx="59141" cy="50811"/>
            </a:xfrm>
            <a:custGeom>
              <a:avLst/>
              <a:gdLst/>
              <a:ahLst/>
              <a:cxnLst/>
              <a:rect l="l" t="t" r="r" b="b"/>
              <a:pathLst>
                <a:path w="1846" h="1586" extrusionOk="0">
                  <a:moveTo>
                    <a:pt x="1044" y="1"/>
                  </a:moveTo>
                  <a:cubicBezTo>
                    <a:pt x="349" y="1"/>
                    <a:pt x="1" y="833"/>
                    <a:pt x="485" y="1332"/>
                  </a:cubicBezTo>
                  <a:cubicBezTo>
                    <a:pt x="644" y="1507"/>
                    <a:pt x="848" y="1585"/>
                    <a:pt x="1048" y="1585"/>
                  </a:cubicBezTo>
                  <a:cubicBezTo>
                    <a:pt x="1436" y="1585"/>
                    <a:pt x="1811" y="1291"/>
                    <a:pt x="1831" y="833"/>
                  </a:cubicBezTo>
                  <a:cubicBezTo>
                    <a:pt x="1846" y="379"/>
                    <a:pt x="1498"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29" name="Google Shape;529;p17"/>
            <p:cNvSpPr/>
            <p:nvPr/>
          </p:nvSpPr>
          <p:spPr>
            <a:xfrm>
              <a:off x="1070160" y="1704331"/>
              <a:ext cx="59622" cy="50811"/>
            </a:xfrm>
            <a:custGeom>
              <a:avLst/>
              <a:gdLst/>
              <a:ahLst/>
              <a:cxnLst/>
              <a:rect l="l" t="t" r="r" b="b"/>
              <a:pathLst>
                <a:path w="1861" h="1586" extrusionOk="0">
                  <a:moveTo>
                    <a:pt x="1059" y="1"/>
                  </a:moveTo>
                  <a:cubicBezTo>
                    <a:pt x="364" y="1"/>
                    <a:pt x="1" y="833"/>
                    <a:pt x="485" y="1332"/>
                  </a:cubicBezTo>
                  <a:cubicBezTo>
                    <a:pt x="650" y="1507"/>
                    <a:pt x="857" y="1585"/>
                    <a:pt x="1059" y="1585"/>
                  </a:cubicBezTo>
                  <a:cubicBezTo>
                    <a:pt x="1451" y="1585"/>
                    <a:pt x="1826" y="1291"/>
                    <a:pt x="1846" y="833"/>
                  </a:cubicBezTo>
                  <a:cubicBezTo>
                    <a:pt x="1861"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3">
  <p:cSld name="TITLE_ONLY_1_1_1">
    <p:spTree>
      <p:nvGrpSpPr>
        <p:cNvPr id="1" name="Shape 587"/>
        <p:cNvGrpSpPr/>
        <p:nvPr/>
      </p:nvGrpSpPr>
      <p:grpSpPr>
        <a:xfrm>
          <a:off x="0" y="0"/>
          <a:ext cx="0" cy="0"/>
          <a:chOff x="0" y="0"/>
          <a:chExt cx="0" cy="0"/>
        </a:xfrm>
      </p:grpSpPr>
      <p:grpSp>
        <p:nvGrpSpPr>
          <p:cNvPr id="588" name="Google Shape;588;p20"/>
          <p:cNvGrpSpPr/>
          <p:nvPr/>
        </p:nvGrpSpPr>
        <p:grpSpPr>
          <a:xfrm rot="-5400000">
            <a:off x="348315" y="3682261"/>
            <a:ext cx="1129770" cy="1173854"/>
            <a:chOff x="11" y="583339"/>
            <a:chExt cx="1129770" cy="1173854"/>
          </a:xfrm>
        </p:grpSpPr>
        <p:sp>
          <p:nvSpPr>
            <p:cNvPr id="589" name="Google Shape;589;p20"/>
            <p:cNvSpPr/>
            <p:nvPr/>
          </p:nvSpPr>
          <p:spPr>
            <a:xfrm>
              <a:off x="9686" y="583339"/>
              <a:ext cx="51388" cy="52830"/>
            </a:xfrm>
            <a:custGeom>
              <a:avLst/>
              <a:gdLst/>
              <a:ahLst/>
              <a:cxnLst/>
              <a:rect l="l" t="t" r="r" b="b"/>
              <a:pathLst>
                <a:path w="1604" h="1649" extrusionOk="0">
                  <a:moveTo>
                    <a:pt x="802" y="0"/>
                  </a:moveTo>
                  <a:cubicBezTo>
                    <a:pt x="364" y="15"/>
                    <a:pt x="1" y="378"/>
                    <a:pt x="16" y="832"/>
                  </a:cubicBezTo>
                  <a:cubicBezTo>
                    <a:pt x="1" y="1270"/>
                    <a:pt x="364" y="1633"/>
                    <a:pt x="802" y="1648"/>
                  </a:cubicBezTo>
                  <a:cubicBezTo>
                    <a:pt x="1256" y="1633"/>
                    <a:pt x="1604" y="1270"/>
                    <a:pt x="1589" y="832"/>
                  </a:cubicBezTo>
                  <a:cubicBezTo>
                    <a:pt x="1604" y="378"/>
                    <a:pt x="1256" y="15"/>
                    <a:pt x="8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90" name="Google Shape;590;p20"/>
            <p:cNvSpPr/>
            <p:nvPr/>
          </p:nvSpPr>
          <p:spPr>
            <a:xfrm>
              <a:off x="277103" y="584524"/>
              <a:ext cx="50908" cy="50555"/>
            </a:xfrm>
            <a:custGeom>
              <a:avLst/>
              <a:gdLst/>
              <a:ahLst/>
              <a:cxnLst/>
              <a:rect l="l" t="t" r="r" b="b"/>
              <a:pathLst>
                <a:path w="1589" h="1578" extrusionOk="0">
                  <a:moveTo>
                    <a:pt x="795" y="1"/>
                  </a:moveTo>
                  <a:cubicBezTo>
                    <a:pt x="398" y="1"/>
                    <a:pt x="1" y="265"/>
                    <a:pt x="1" y="795"/>
                  </a:cubicBezTo>
                  <a:cubicBezTo>
                    <a:pt x="1" y="1316"/>
                    <a:pt x="398" y="1577"/>
                    <a:pt x="795" y="1577"/>
                  </a:cubicBezTo>
                  <a:cubicBezTo>
                    <a:pt x="1192" y="1577"/>
                    <a:pt x="1589" y="1316"/>
                    <a:pt x="1589" y="795"/>
                  </a:cubicBezTo>
                  <a:cubicBezTo>
                    <a:pt x="1589" y="265"/>
                    <a:pt x="1192" y="1"/>
                    <a:pt x="7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91" name="Google Shape;591;p20"/>
            <p:cNvSpPr/>
            <p:nvPr/>
          </p:nvSpPr>
          <p:spPr>
            <a:xfrm>
              <a:off x="543559" y="583435"/>
              <a:ext cx="52349" cy="52734"/>
            </a:xfrm>
            <a:custGeom>
              <a:avLst/>
              <a:gdLst/>
              <a:ahLst/>
              <a:cxnLst/>
              <a:rect l="l" t="t" r="r" b="b"/>
              <a:pathLst>
                <a:path w="1634" h="1646" extrusionOk="0">
                  <a:moveTo>
                    <a:pt x="817" y="1"/>
                  </a:moveTo>
                  <a:cubicBezTo>
                    <a:pt x="409" y="1"/>
                    <a:pt x="1" y="277"/>
                    <a:pt x="31" y="829"/>
                  </a:cubicBezTo>
                  <a:cubicBezTo>
                    <a:pt x="1" y="1267"/>
                    <a:pt x="364" y="1645"/>
                    <a:pt x="817" y="1645"/>
                  </a:cubicBezTo>
                  <a:cubicBezTo>
                    <a:pt x="1271" y="1645"/>
                    <a:pt x="1619" y="1267"/>
                    <a:pt x="1604" y="829"/>
                  </a:cubicBezTo>
                  <a:cubicBezTo>
                    <a:pt x="1634" y="277"/>
                    <a:pt x="1226" y="1"/>
                    <a:pt x="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92" name="Google Shape;592;p20"/>
            <p:cNvSpPr/>
            <p:nvPr/>
          </p:nvSpPr>
          <p:spPr>
            <a:xfrm>
              <a:off x="810752" y="583435"/>
              <a:ext cx="52093" cy="52734"/>
            </a:xfrm>
            <a:custGeom>
              <a:avLst/>
              <a:gdLst/>
              <a:ahLst/>
              <a:cxnLst/>
              <a:rect l="l" t="t" r="r" b="b"/>
              <a:pathLst>
                <a:path w="1626" h="1646" extrusionOk="0">
                  <a:moveTo>
                    <a:pt x="815" y="1"/>
                  </a:moveTo>
                  <a:cubicBezTo>
                    <a:pt x="408" y="1"/>
                    <a:pt x="0" y="277"/>
                    <a:pt x="23" y="829"/>
                  </a:cubicBezTo>
                  <a:cubicBezTo>
                    <a:pt x="8" y="1267"/>
                    <a:pt x="371" y="1645"/>
                    <a:pt x="809" y="1645"/>
                  </a:cubicBezTo>
                  <a:cubicBezTo>
                    <a:pt x="1263" y="1645"/>
                    <a:pt x="1626" y="1267"/>
                    <a:pt x="1596" y="829"/>
                  </a:cubicBezTo>
                  <a:cubicBezTo>
                    <a:pt x="1626" y="277"/>
                    <a:pt x="1221" y="1"/>
                    <a:pt x="8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93" name="Google Shape;593;p20"/>
            <p:cNvSpPr/>
            <p:nvPr/>
          </p:nvSpPr>
          <p:spPr>
            <a:xfrm>
              <a:off x="1078874" y="584524"/>
              <a:ext cx="50427" cy="50555"/>
            </a:xfrm>
            <a:custGeom>
              <a:avLst/>
              <a:gdLst/>
              <a:ahLst/>
              <a:cxnLst/>
              <a:rect l="l" t="t" r="r" b="b"/>
              <a:pathLst>
                <a:path w="1574" h="1578" extrusionOk="0">
                  <a:moveTo>
                    <a:pt x="787" y="1"/>
                  </a:moveTo>
                  <a:cubicBezTo>
                    <a:pt x="394" y="1"/>
                    <a:pt x="1" y="265"/>
                    <a:pt x="1" y="795"/>
                  </a:cubicBezTo>
                  <a:cubicBezTo>
                    <a:pt x="1" y="1316"/>
                    <a:pt x="394" y="1577"/>
                    <a:pt x="787" y="1577"/>
                  </a:cubicBezTo>
                  <a:cubicBezTo>
                    <a:pt x="1180" y="1577"/>
                    <a:pt x="1574" y="1316"/>
                    <a:pt x="1574" y="795"/>
                  </a:cubicBezTo>
                  <a:cubicBezTo>
                    <a:pt x="1574" y="265"/>
                    <a:pt x="1180"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94" name="Google Shape;594;p20"/>
            <p:cNvSpPr/>
            <p:nvPr/>
          </p:nvSpPr>
          <p:spPr>
            <a:xfrm>
              <a:off x="1933" y="863347"/>
              <a:ext cx="59141" cy="53310"/>
            </a:xfrm>
            <a:custGeom>
              <a:avLst/>
              <a:gdLst/>
              <a:ahLst/>
              <a:cxnLst/>
              <a:rect l="l" t="t" r="r" b="b"/>
              <a:pathLst>
                <a:path w="1846" h="1664" extrusionOk="0">
                  <a:moveTo>
                    <a:pt x="1044" y="0"/>
                  </a:moveTo>
                  <a:cubicBezTo>
                    <a:pt x="1" y="61"/>
                    <a:pt x="1" y="1603"/>
                    <a:pt x="1044" y="1663"/>
                  </a:cubicBezTo>
                  <a:cubicBezTo>
                    <a:pt x="1483" y="1648"/>
                    <a:pt x="1846" y="1270"/>
                    <a:pt x="1831" y="832"/>
                  </a:cubicBezTo>
                  <a:cubicBezTo>
                    <a:pt x="1846" y="393"/>
                    <a:pt x="1498" y="15"/>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95" name="Google Shape;595;p20"/>
            <p:cNvSpPr/>
            <p:nvPr/>
          </p:nvSpPr>
          <p:spPr>
            <a:xfrm>
              <a:off x="268870" y="863827"/>
              <a:ext cx="59141" cy="50459"/>
            </a:xfrm>
            <a:custGeom>
              <a:avLst/>
              <a:gdLst/>
              <a:ahLst/>
              <a:cxnLst/>
              <a:rect l="l" t="t" r="r" b="b"/>
              <a:pathLst>
                <a:path w="1846" h="1575" extrusionOk="0">
                  <a:moveTo>
                    <a:pt x="1059" y="0"/>
                  </a:moveTo>
                  <a:cubicBezTo>
                    <a:pt x="364" y="0"/>
                    <a:pt x="1" y="817"/>
                    <a:pt x="485" y="1331"/>
                  </a:cubicBezTo>
                  <a:cubicBezTo>
                    <a:pt x="642" y="1499"/>
                    <a:pt x="842" y="1574"/>
                    <a:pt x="1040" y="1574"/>
                  </a:cubicBezTo>
                  <a:cubicBezTo>
                    <a:pt x="1432" y="1574"/>
                    <a:pt x="1816" y="1279"/>
                    <a:pt x="1846" y="817"/>
                  </a:cubicBezTo>
                  <a:cubicBezTo>
                    <a:pt x="1846"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96" name="Google Shape;596;p20"/>
            <p:cNvSpPr/>
            <p:nvPr/>
          </p:nvSpPr>
          <p:spPr>
            <a:xfrm>
              <a:off x="536287" y="863827"/>
              <a:ext cx="59141" cy="50459"/>
            </a:xfrm>
            <a:custGeom>
              <a:avLst/>
              <a:gdLst/>
              <a:ahLst/>
              <a:cxnLst/>
              <a:rect l="l" t="t" r="r" b="b"/>
              <a:pathLst>
                <a:path w="1846" h="1575" extrusionOk="0">
                  <a:moveTo>
                    <a:pt x="1044" y="0"/>
                  </a:moveTo>
                  <a:cubicBezTo>
                    <a:pt x="349" y="0"/>
                    <a:pt x="1" y="817"/>
                    <a:pt x="470" y="1331"/>
                  </a:cubicBezTo>
                  <a:cubicBezTo>
                    <a:pt x="632" y="1499"/>
                    <a:pt x="836" y="1574"/>
                    <a:pt x="1035" y="1574"/>
                  </a:cubicBezTo>
                  <a:cubicBezTo>
                    <a:pt x="1430" y="1574"/>
                    <a:pt x="1811" y="1279"/>
                    <a:pt x="1831" y="817"/>
                  </a:cubicBezTo>
                  <a:cubicBezTo>
                    <a:pt x="1846" y="378"/>
                    <a:pt x="1483" y="0"/>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97" name="Google Shape;597;p20"/>
            <p:cNvSpPr/>
            <p:nvPr/>
          </p:nvSpPr>
          <p:spPr>
            <a:xfrm>
              <a:off x="803383" y="863827"/>
              <a:ext cx="58981" cy="50459"/>
            </a:xfrm>
            <a:custGeom>
              <a:avLst/>
              <a:gdLst/>
              <a:ahLst/>
              <a:cxnLst/>
              <a:rect l="l" t="t" r="r" b="b"/>
              <a:pathLst>
                <a:path w="1841" h="1575" extrusionOk="0">
                  <a:moveTo>
                    <a:pt x="1021" y="0"/>
                  </a:moveTo>
                  <a:cubicBezTo>
                    <a:pt x="352" y="0"/>
                    <a:pt x="0" y="821"/>
                    <a:pt x="480" y="1331"/>
                  </a:cubicBezTo>
                  <a:cubicBezTo>
                    <a:pt x="637" y="1499"/>
                    <a:pt x="837" y="1574"/>
                    <a:pt x="1035" y="1574"/>
                  </a:cubicBezTo>
                  <a:cubicBezTo>
                    <a:pt x="1425" y="1574"/>
                    <a:pt x="1805" y="1279"/>
                    <a:pt x="1826" y="817"/>
                  </a:cubicBezTo>
                  <a:cubicBezTo>
                    <a:pt x="1841" y="378"/>
                    <a:pt x="1493" y="0"/>
                    <a:pt x="1039" y="0"/>
                  </a:cubicBezTo>
                  <a:cubicBezTo>
                    <a:pt x="1033" y="0"/>
                    <a:pt x="1027" y="0"/>
                    <a:pt x="10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98" name="Google Shape;598;p20"/>
            <p:cNvSpPr/>
            <p:nvPr/>
          </p:nvSpPr>
          <p:spPr>
            <a:xfrm>
              <a:off x="1070160" y="863827"/>
              <a:ext cx="59622" cy="50459"/>
            </a:xfrm>
            <a:custGeom>
              <a:avLst/>
              <a:gdLst/>
              <a:ahLst/>
              <a:cxnLst/>
              <a:rect l="l" t="t" r="r" b="b"/>
              <a:pathLst>
                <a:path w="1861" h="1575" extrusionOk="0">
                  <a:moveTo>
                    <a:pt x="1059" y="0"/>
                  </a:moveTo>
                  <a:cubicBezTo>
                    <a:pt x="364" y="0"/>
                    <a:pt x="1" y="817"/>
                    <a:pt x="485" y="1331"/>
                  </a:cubicBezTo>
                  <a:cubicBezTo>
                    <a:pt x="647" y="1499"/>
                    <a:pt x="851" y="1574"/>
                    <a:pt x="1050" y="1574"/>
                  </a:cubicBezTo>
                  <a:cubicBezTo>
                    <a:pt x="1445" y="1574"/>
                    <a:pt x="1825" y="1279"/>
                    <a:pt x="1846" y="817"/>
                  </a:cubicBezTo>
                  <a:cubicBezTo>
                    <a:pt x="1861"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99" name="Google Shape;599;p20"/>
            <p:cNvSpPr/>
            <p:nvPr/>
          </p:nvSpPr>
          <p:spPr>
            <a:xfrm>
              <a:off x="11" y="1143835"/>
              <a:ext cx="61063" cy="52830"/>
            </a:xfrm>
            <a:custGeom>
              <a:avLst/>
              <a:gdLst/>
              <a:ahLst/>
              <a:cxnLst/>
              <a:rect l="l" t="t" r="r" b="b"/>
              <a:pathLst>
                <a:path w="1906" h="1649" extrusionOk="0">
                  <a:moveTo>
                    <a:pt x="1104" y="0"/>
                  </a:moveTo>
                  <a:cubicBezTo>
                    <a:pt x="0" y="0"/>
                    <a:pt x="0" y="1649"/>
                    <a:pt x="1104" y="1649"/>
                  </a:cubicBezTo>
                  <a:cubicBezTo>
                    <a:pt x="1558" y="1634"/>
                    <a:pt x="1906" y="1271"/>
                    <a:pt x="1891" y="832"/>
                  </a:cubicBezTo>
                  <a:cubicBezTo>
                    <a:pt x="1906" y="378"/>
                    <a:pt x="1558" y="16"/>
                    <a:pt x="1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00" name="Google Shape;600;p20"/>
            <p:cNvSpPr/>
            <p:nvPr/>
          </p:nvSpPr>
          <p:spPr>
            <a:xfrm>
              <a:off x="268870" y="1143835"/>
              <a:ext cx="59141" cy="50459"/>
            </a:xfrm>
            <a:custGeom>
              <a:avLst/>
              <a:gdLst/>
              <a:ahLst/>
              <a:cxnLst/>
              <a:rect l="l" t="t" r="r" b="b"/>
              <a:pathLst>
                <a:path w="1846" h="1575" extrusionOk="0">
                  <a:moveTo>
                    <a:pt x="1059" y="0"/>
                  </a:moveTo>
                  <a:cubicBezTo>
                    <a:pt x="364" y="0"/>
                    <a:pt x="1" y="832"/>
                    <a:pt x="485" y="1331"/>
                  </a:cubicBezTo>
                  <a:cubicBezTo>
                    <a:pt x="648" y="1499"/>
                    <a:pt x="852" y="1575"/>
                    <a:pt x="1053" y="1575"/>
                  </a:cubicBezTo>
                  <a:cubicBezTo>
                    <a:pt x="1447" y="1575"/>
                    <a:pt x="1826" y="1283"/>
                    <a:pt x="1846" y="832"/>
                  </a:cubicBezTo>
                  <a:cubicBezTo>
                    <a:pt x="1846"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01" name="Google Shape;601;p20"/>
            <p:cNvSpPr/>
            <p:nvPr/>
          </p:nvSpPr>
          <p:spPr>
            <a:xfrm>
              <a:off x="536287" y="1143835"/>
              <a:ext cx="59141" cy="50459"/>
            </a:xfrm>
            <a:custGeom>
              <a:avLst/>
              <a:gdLst/>
              <a:ahLst/>
              <a:cxnLst/>
              <a:rect l="l" t="t" r="r" b="b"/>
              <a:pathLst>
                <a:path w="1846" h="1575" extrusionOk="0">
                  <a:moveTo>
                    <a:pt x="1044" y="0"/>
                  </a:moveTo>
                  <a:cubicBezTo>
                    <a:pt x="349" y="0"/>
                    <a:pt x="1" y="832"/>
                    <a:pt x="470" y="1331"/>
                  </a:cubicBezTo>
                  <a:cubicBezTo>
                    <a:pt x="633" y="1499"/>
                    <a:pt x="837" y="1575"/>
                    <a:pt x="1038" y="1575"/>
                  </a:cubicBezTo>
                  <a:cubicBezTo>
                    <a:pt x="1432" y="1575"/>
                    <a:pt x="1811" y="1283"/>
                    <a:pt x="1831" y="832"/>
                  </a:cubicBezTo>
                  <a:cubicBezTo>
                    <a:pt x="1846" y="378"/>
                    <a:pt x="1483"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02" name="Google Shape;602;p20"/>
            <p:cNvSpPr/>
            <p:nvPr/>
          </p:nvSpPr>
          <p:spPr>
            <a:xfrm>
              <a:off x="803223" y="1143835"/>
              <a:ext cx="59141" cy="50459"/>
            </a:xfrm>
            <a:custGeom>
              <a:avLst/>
              <a:gdLst/>
              <a:ahLst/>
              <a:cxnLst/>
              <a:rect l="l" t="t" r="r" b="b"/>
              <a:pathLst>
                <a:path w="1846" h="1575" extrusionOk="0">
                  <a:moveTo>
                    <a:pt x="1044" y="0"/>
                  </a:moveTo>
                  <a:cubicBezTo>
                    <a:pt x="349" y="0"/>
                    <a:pt x="1" y="832"/>
                    <a:pt x="485" y="1331"/>
                  </a:cubicBezTo>
                  <a:cubicBezTo>
                    <a:pt x="643" y="1499"/>
                    <a:pt x="844" y="1575"/>
                    <a:pt x="1042" y="1575"/>
                  </a:cubicBezTo>
                  <a:cubicBezTo>
                    <a:pt x="1432" y="1575"/>
                    <a:pt x="1810" y="1283"/>
                    <a:pt x="1831" y="832"/>
                  </a:cubicBezTo>
                  <a:cubicBezTo>
                    <a:pt x="1846" y="378"/>
                    <a:pt x="1498"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03" name="Google Shape;603;p20"/>
            <p:cNvSpPr/>
            <p:nvPr/>
          </p:nvSpPr>
          <p:spPr>
            <a:xfrm>
              <a:off x="1070160" y="1143835"/>
              <a:ext cx="59622" cy="50459"/>
            </a:xfrm>
            <a:custGeom>
              <a:avLst/>
              <a:gdLst/>
              <a:ahLst/>
              <a:cxnLst/>
              <a:rect l="l" t="t" r="r" b="b"/>
              <a:pathLst>
                <a:path w="1861" h="1575" extrusionOk="0">
                  <a:moveTo>
                    <a:pt x="1059" y="0"/>
                  </a:moveTo>
                  <a:cubicBezTo>
                    <a:pt x="364" y="0"/>
                    <a:pt x="1" y="832"/>
                    <a:pt x="485" y="1331"/>
                  </a:cubicBezTo>
                  <a:cubicBezTo>
                    <a:pt x="648" y="1499"/>
                    <a:pt x="852" y="1575"/>
                    <a:pt x="1053" y="1575"/>
                  </a:cubicBezTo>
                  <a:cubicBezTo>
                    <a:pt x="1447" y="1575"/>
                    <a:pt x="1825" y="1283"/>
                    <a:pt x="1846" y="832"/>
                  </a:cubicBezTo>
                  <a:cubicBezTo>
                    <a:pt x="1861"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04" name="Google Shape;604;p20"/>
            <p:cNvSpPr/>
            <p:nvPr/>
          </p:nvSpPr>
          <p:spPr>
            <a:xfrm>
              <a:off x="1933" y="1424323"/>
              <a:ext cx="59141" cy="52830"/>
            </a:xfrm>
            <a:custGeom>
              <a:avLst/>
              <a:gdLst/>
              <a:ahLst/>
              <a:cxnLst/>
              <a:rect l="l" t="t" r="r" b="b"/>
              <a:pathLst>
                <a:path w="1846" h="1649" extrusionOk="0">
                  <a:moveTo>
                    <a:pt x="1044" y="1"/>
                  </a:moveTo>
                  <a:cubicBezTo>
                    <a:pt x="1" y="46"/>
                    <a:pt x="1" y="1588"/>
                    <a:pt x="1044" y="1649"/>
                  </a:cubicBezTo>
                  <a:cubicBezTo>
                    <a:pt x="1498" y="1634"/>
                    <a:pt x="1846" y="1271"/>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05" name="Google Shape;605;p20"/>
            <p:cNvSpPr/>
            <p:nvPr/>
          </p:nvSpPr>
          <p:spPr>
            <a:xfrm>
              <a:off x="268870" y="1424323"/>
              <a:ext cx="59141" cy="50459"/>
            </a:xfrm>
            <a:custGeom>
              <a:avLst/>
              <a:gdLst/>
              <a:ahLst/>
              <a:cxnLst/>
              <a:rect l="l" t="t" r="r" b="b"/>
              <a:pathLst>
                <a:path w="1846" h="1575" extrusionOk="0">
                  <a:moveTo>
                    <a:pt x="1059" y="1"/>
                  </a:moveTo>
                  <a:cubicBezTo>
                    <a:pt x="364" y="1"/>
                    <a:pt x="1" y="832"/>
                    <a:pt x="485" y="1331"/>
                  </a:cubicBezTo>
                  <a:cubicBezTo>
                    <a:pt x="642" y="1499"/>
                    <a:pt x="842" y="1574"/>
                    <a:pt x="1040" y="1574"/>
                  </a:cubicBezTo>
                  <a:cubicBezTo>
                    <a:pt x="1432" y="1574"/>
                    <a:pt x="1816" y="1279"/>
                    <a:pt x="1846" y="817"/>
                  </a:cubicBezTo>
                  <a:cubicBezTo>
                    <a:pt x="1846"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06" name="Google Shape;606;p20"/>
            <p:cNvSpPr/>
            <p:nvPr/>
          </p:nvSpPr>
          <p:spPr>
            <a:xfrm>
              <a:off x="536287" y="1424323"/>
              <a:ext cx="59141" cy="50459"/>
            </a:xfrm>
            <a:custGeom>
              <a:avLst/>
              <a:gdLst/>
              <a:ahLst/>
              <a:cxnLst/>
              <a:rect l="l" t="t" r="r" b="b"/>
              <a:pathLst>
                <a:path w="1846" h="1575" extrusionOk="0">
                  <a:moveTo>
                    <a:pt x="1044" y="1"/>
                  </a:moveTo>
                  <a:cubicBezTo>
                    <a:pt x="349" y="1"/>
                    <a:pt x="1" y="832"/>
                    <a:pt x="470" y="1331"/>
                  </a:cubicBezTo>
                  <a:cubicBezTo>
                    <a:pt x="632" y="1499"/>
                    <a:pt x="836" y="1574"/>
                    <a:pt x="1035" y="1574"/>
                  </a:cubicBezTo>
                  <a:cubicBezTo>
                    <a:pt x="1430" y="1574"/>
                    <a:pt x="1811" y="1279"/>
                    <a:pt x="1831" y="817"/>
                  </a:cubicBezTo>
                  <a:cubicBezTo>
                    <a:pt x="1846" y="379"/>
                    <a:pt x="1483"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07" name="Google Shape;607;p20"/>
            <p:cNvSpPr/>
            <p:nvPr/>
          </p:nvSpPr>
          <p:spPr>
            <a:xfrm>
              <a:off x="803223" y="1424323"/>
              <a:ext cx="59141" cy="50459"/>
            </a:xfrm>
            <a:custGeom>
              <a:avLst/>
              <a:gdLst/>
              <a:ahLst/>
              <a:cxnLst/>
              <a:rect l="l" t="t" r="r" b="b"/>
              <a:pathLst>
                <a:path w="1846" h="1575" extrusionOk="0">
                  <a:moveTo>
                    <a:pt x="1044" y="1"/>
                  </a:moveTo>
                  <a:cubicBezTo>
                    <a:pt x="364" y="1"/>
                    <a:pt x="1" y="817"/>
                    <a:pt x="485" y="1331"/>
                  </a:cubicBezTo>
                  <a:cubicBezTo>
                    <a:pt x="642" y="1499"/>
                    <a:pt x="842" y="1574"/>
                    <a:pt x="1040" y="1574"/>
                  </a:cubicBezTo>
                  <a:cubicBezTo>
                    <a:pt x="1430" y="1574"/>
                    <a:pt x="1810" y="1279"/>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08" name="Google Shape;608;p20"/>
            <p:cNvSpPr/>
            <p:nvPr/>
          </p:nvSpPr>
          <p:spPr>
            <a:xfrm>
              <a:off x="1070160" y="1424323"/>
              <a:ext cx="59622" cy="50459"/>
            </a:xfrm>
            <a:custGeom>
              <a:avLst/>
              <a:gdLst/>
              <a:ahLst/>
              <a:cxnLst/>
              <a:rect l="l" t="t" r="r" b="b"/>
              <a:pathLst>
                <a:path w="1861" h="1575" extrusionOk="0">
                  <a:moveTo>
                    <a:pt x="1059" y="1"/>
                  </a:moveTo>
                  <a:cubicBezTo>
                    <a:pt x="364" y="1"/>
                    <a:pt x="1" y="832"/>
                    <a:pt x="485" y="1331"/>
                  </a:cubicBezTo>
                  <a:cubicBezTo>
                    <a:pt x="647" y="1499"/>
                    <a:pt x="851" y="1574"/>
                    <a:pt x="1050" y="1574"/>
                  </a:cubicBezTo>
                  <a:cubicBezTo>
                    <a:pt x="1445" y="1574"/>
                    <a:pt x="1825" y="1279"/>
                    <a:pt x="1846" y="817"/>
                  </a:cubicBezTo>
                  <a:cubicBezTo>
                    <a:pt x="1861"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09" name="Google Shape;609;p20"/>
            <p:cNvSpPr/>
            <p:nvPr/>
          </p:nvSpPr>
          <p:spPr>
            <a:xfrm>
              <a:off x="11" y="1704331"/>
              <a:ext cx="61063" cy="52862"/>
            </a:xfrm>
            <a:custGeom>
              <a:avLst/>
              <a:gdLst/>
              <a:ahLst/>
              <a:cxnLst/>
              <a:rect l="l" t="t" r="r" b="b"/>
              <a:pathLst>
                <a:path w="1906" h="1650" extrusionOk="0">
                  <a:moveTo>
                    <a:pt x="1104" y="1"/>
                  </a:moveTo>
                  <a:cubicBezTo>
                    <a:pt x="0" y="1"/>
                    <a:pt x="0" y="1649"/>
                    <a:pt x="1104" y="1649"/>
                  </a:cubicBezTo>
                  <a:cubicBezTo>
                    <a:pt x="1558" y="1649"/>
                    <a:pt x="1906" y="1271"/>
                    <a:pt x="1891" y="833"/>
                  </a:cubicBezTo>
                  <a:cubicBezTo>
                    <a:pt x="1906" y="379"/>
                    <a:pt x="1558" y="16"/>
                    <a:pt x="1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10" name="Google Shape;610;p20"/>
            <p:cNvSpPr/>
            <p:nvPr/>
          </p:nvSpPr>
          <p:spPr>
            <a:xfrm>
              <a:off x="268870" y="1704331"/>
              <a:ext cx="59141" cy="50811"/>
            </a:xfrm>
            <a:custGeom>
              <a:avLst/>
              <a:gdLst/>
              <a:ahLst/>
              <a:cxnLst/>
              <a:rect l="l" t="t" r="r" b="b"/>
              <a:pathLst>
                <a:path w="1846" h="1586" extrusionOk="0">
                  <a:moveTo>
                    <a:pt x="1059" y="1"/>
                  </a:moveTo>
                  <a:cubicBezTo>
                    <a:pt x="364" y="1"/>
                    <a:pt x="1" y="833"/>
                    <a:pt x="485" y="1332"/>
                  </a:cubicBezTo>
                  <a:cubicBezTo>
                    <a:pt x="650" y="1507"/>
                    <a:pt x="857" y="1585"/>
                    <a:pt x="1059" y="1585"/>
                  </a:cubicBezTo>
                  <a:cubicBezTo>
                    <a:pt x="1451" y="1585"/>
                    <a:pt x="1826" y="1291"/>
                    <a:pt x="1846" y="833"/>
                  </a:cubicBezTo>
                  <a:cubicBezTo>
                    <a:pt x="1846"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11" name="Google Shape;611;p20"/>
            <p:cNvSpPr/>
            <p:nvPr/>
          </p:nvSpPr>
          <p:spPr>
            <a:xfrm>
              <a:off x="536287" y="1704331"/>
              <a:ext cx="59141" cy="50811"/>
            </a:xfrm>
            <a:custGeom>
              <a:avLst/>
              <a:gdLst/>
              <a:ahLst/>
              <a:cxnLst/>
              <a:rect l="l" t="t" r="r" b="b"/>
              <a:pathLst>
                <a:path w="1846" h="1586" extrusionOk="0">
                  <a:moveTo>
                    <a:pt x="1044" y="1"/>
                  </a:moveTo>
                  <a:cubicBezTo>
                    <a:pt x="349" y="1"/>
                    <a:pt x="1" y="833"/>
                    <a:pt x="470" y="1332"/>
                  </a:cubicBezTo>
                  <a:cubicBezTo>
                    <a:pt x="635" y="1507"/>
                    <a:pt x="842" y="1585"/>
                    <a:pt x="1044" y="1585"/>
                  </a:cubicBezTo>
                  <a:cubicBezTo>
                    <a:pt x="1436" y="1585"/>
                    <a:pt x="1811" y="1291"/>
                    <a:pt x="1831" y="833"/>
                  </a:cubicBezTo>
                  <a:cubicBezTo>
                    <a:pt x="1846" y="379"/>
                    <a:pt x="1483"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12" name="Google Shape;612;p20"/>
            <p:cNvSpPr/>
            <p:nvPr/>
          </p:nvSpPr>
          <p:spPr>
            <a:xfrm>
              <a:off x="803223" y="1704331"/>
              <a:ext cx="59141" cy="50811"/>
            </a:xfrm>
            <a:custGeom>
              <a:avLst/>
              <a:gdLst/>
              <a:ahLst/>
              <a:cxnLst/>
              <a:rect l="l" t="t" r="r" b="b"/>
              <a:pathLst>
                <a:path w="1846" h="1586" extrusionOk="0">
                  <a:moveTo>
                    <a:pt x="1044" y="1"/>
                  </a:moveTo>
                  <a:cubicBezTo>
                    <a:pt x="349" y="1"/>
                    <a:pt x="1" y="833"/>
                    <a:pt x="485" y="1332"/>
                  </a:cubicBezTo>
                  <a:cubicBezTo>
                    <a:pt x="644" y="1507"/>
                    <a:pt x="848" y="1585"/>
                    <a:pt x="1048" y="1585"/>
                  </a:cubicBezTo>
                  <a:cubicBezTo>
                    <a:pt x="1436" y="1585"/>
                    <a:pt x="1811" y="1291"/>
                    <a:pt x="1831" y="833"/>
                  </a:cubicBezTo>
                  <a:cubicBezTo>
                    <a:pt x="1846" y="379"/>
                    <a:pt x="1498"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13" name="Google Shape;613;p20"/>
            <p:cNvSpPr/>
            <p:nvPr/>
          </p:nvSpPr>
          <p:spPr>
            <a:xfrm>
              <a:off x="1070160" y="1704331"/>
              <a:ext cx="59622" cy="50811"/>
            </a:xfrm>
            <a:custGeom>
              <a:avLst/>
              <a:gdLst/>
              <a:ahLst/>
              <a:cxnLst/>
              <a:rect l="l" t="t" r="r" b="b"/>
              <a:pathLst>
                <a:path w="1861" h="1586" extrusionOk="0">
                  <a:moveTo>
                    <a:pt x="1059" y="1"/>
                  </a:moveTo>
                  <a:cubicBezTo>
                    <a:pt x="364" y="1"/>
                    <a:pt x="1" y="833"/>
                    <a:pt x="485" y="1332"/>
                  </a:cubicBezTo>
                  <a:cubicBezTo>
                    <a:pt x="650" y="1507"/>
                    <a:pt x="857" y="1585"/>
                    <a:pt x="1059" y="1585"/>
                  </a:cubicBezTo>
                  <a:cubicBezTo>
                    <a:pt x="1451" y="1585"/>
                    <a:pt x="1826" y="1291"/>
                    <a:pt x="1846" y="833"/>
                  </a:cubicBezTo>
                  <a:cubicBezTo>
                    <a:pt x="1861"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sp>
        <p:nvSpPr>
          <p:cNvPr id="614" name="Google Shape;614;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672"/>
        <p:cNvGrpSpPr/>
        <p:nvPr/>
      </p:nvGrpSpPr>
      <p:grpSpPr>
        <a:xfrm>
          <a:off x="0" y="0"/>
          <a:ext cx="0" cy="0"/>
          <a:chOff x="0" y="0"/>
          <a:chExt cx="0" cy="0"/>
        </a:xfrm>
      </p:grpSpPr>
      <p:sp>
        <p:nvSpPr>
          <p:cNvPr id="673" name="Google Shape;673;p23"/>
          <p:cNvSpPr txBox="1">
            <a:spLocks noGrp="1"/>
          </p:cNvSpPr>
          <p:nvPr>
            <p:ph type="title"/>
          </p:nvPr>
        </p:nvSpPr>
        <p:spPr>
          <a:xfrm>
            <a:off x="2391900" y="3044542"/>
            <a:ext cx="43602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674" name="Google Shape;674;p23"/>
          <p:cNvSpPr txBox="1">
            <a:spLocks noGrp="1"/>
          </p:cNvSpPr>
          <p:nvPr>
            <p:ph type="subTitle" idx="1"/>
          </p:nvPr>
        </p:nvSpPr>
        <p:spPr>
          <a:xfrm>
            <a:off x="1996200" y="1567050"/>
            <a:ext cx="5151600" cy="1477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2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75" name="Google Shape;675;p23"/>
          <p:cNvSpPr/>
          <p:nvPr/>
        </p:nvSpPr>
        <p:spPr>
          <a:xfrm>
            <a:off x="1350" y="0"/>
            <a:ext cx="18237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 name="Google Shape;676;p23"/>
          <p:cNvGrpSpPr/>
          <p:nvPr/>
        </p:nvGrpSpPr>
        <p:grpSpPr>
          <a:xfrm rot="-5400000">
            <a:off x="348315" y="3682261"/>
            <a:ext cx="1129770" cy="1173854"/>
            <a:chOff x="11" y="583339"/>
            <a:chExt cx="1129770" cy="1173854"/>
          </a:xfrm>
        </p:grpSpPr>
        <p:sp>
          <p:nvSpPr>
            <p:cNvPr id="677" name="Google Shape;677;p23"/>
            <p:cNvSpPr/>
            <p:nvPr/>
          </p:nvSpPr>
          <p:spPr>
            <a:xfrm>
              <a:off x="9686" y="583339"/>
              <a:ext cx="51388" cy="52830"/>
            </a:xfrm>
            <a:custGeom>
              <a:avLst/>
              <a:gdLst/>
              <a:ahLst/>
              <a:cxnLst/>
              <a:rect l="l" t="t" r="r" b="b"/>
              <a:pathLst>
                <a:path w="1604" h="1649" extrusionOk="0">
                  <a:moveTo>
                    <a:pt x="802" y="0"/>
                  </a:moveTo>
                  <a:cubicBezTo>
                    <a:pt x="364" y="15"/>
                    <a:pt x="1" y="378"/>
                    <a:pt x="16" y="832"/>
                  </a:cubicBezTo>
                  <a:cubicBezTo>
                    <a:pt x="1" y="1270"/>
                    <a:pt x="364" y="1633"/>
                    <a:pt x="802" y="1648"/>
                  </a:cubicBezTo>
                  <a:cubicBezTo>
                    <a:pt x="1256" y="1633"/>
                    <a:pt x="1604" y="1270"/>
                    <a:pt x="1589" y="832"/>
                  </a:cubicBezTo>
                  <a:cubicBezTo>
                    <a:pt x="1604" y="378"/>
                    <a:pt x="1256" y="15"/>
                    <a:pt x="8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78" name="Google Shape;678;p23"/>
            <p:cNvSpPr/>
            <p:nvPr/>
          </p:nvSpPr>
          <p:spPr>
            <a:xfrm>
              <a:off x="277103" y="584524"/>
              <a:ext cx="50908" cy="50555"/>
            </a:xfrm>
            <a:custGeom>
              <a:avLst/>
              <a:gdLst/>
              <a:ahLst/>
              <a:cxnLst/>
              <a:rect l="l" t="t" r="r" b="b"/>
              <a:pathLst>
                <a:path w="1589" h="1578" extrusionOk="0">
                  <a:moveTo>
                    <a:pt x="795" y="1"/>
                  </a:moveTo>
                  <a:cubicBezTo>
                    <a:pt x="398" y="1"/>
                    <a:pt x="1" y="265"/>
                    <a:pt x="1" y="795"/>
                  </a:cubicBezTo>
                  <a:cubicBezTo>
                    <a:pt x="1" y="1316"/>
                    <a:pt x="398" y="1577"/>
                    <a:pt x="795" y="1577"/>
                  </a:cubicBezTo>
                  <a:cubicBezTo>
                    <a:pt x="1192" y="1577"/>
                    <a:pt x="1589" y="1316"/>
                    <a:pt x="1589" y="795"/>
                  </a:cubicBezTo>
                  <a:cubicBezTo>
                    <a:pt x="1589" y="265"/>
                    <a:pt x="1192" y="1"/>
                    <a:pt x="7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79" name="Google Shape;679;p23"/>
            <p:cNvSpPr/>
            <p:nvPr/>
          </p:nvSpPr>
          <p:spPr>
            <a:xfrm>
              <a:off x="543559" y="583435"/>
              <a:ext cx="52349" cy="52734"/>
            </a:xfrm>
            <a:custGeom>
              <a:avLst/>
              <a:gdLst/>
              <a:ahLst/>
              <a:cxnLst/>
              <a:rect l="l" t="t" r="r" b="b"/>
              <a:pathLst>
                <a:path w="1634" h="1646" extrusionOk="0">
                  <a:moveTo>
                    <a:pt x="817" y="1"/>
                  </a:moveTo>
                  <a:cubicBezTo>
                    <a:pt x="409" y="1"/>
                    <a:pt x="1" y="277"/>
                    <a:pt x="31" y="829"/>
                  </a:cubicBezTo>
                  <a:cubicBezTo>
                    <a:pt x="1" y="1267"/>
                    <a:pt x="364" y="1645"/>
                    <a:pt x="817" y="1645"/>
                  </a:cubicBezTo>
                  <a:cubicBezTo>
                    <a:pt x="1271" y="1645"/>
                    <a:pt x="1619" y="1267"/>
                    <a:pt x="1604" y="829"/>
                  </a:cubicBezTo>
                  <a:cubicBezTo>
                    <a:pt x="1634" y="277"/>
                    <a:pt x="1226" y="1"/>
                    <a:pt x="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80" name="Google Shape;680;p23"/>
            <p:cNvSpPr/>
            <p:nvPr/>
          </p:nvSpPr>
          <p:spPr>
            <a:xfrm>
              <a:off x="810752" y="583435"/>
              <a:ext cx="52093" cy="52734"/>
            </a:xfrm>
            <a:custGeom>
              <a:avLst/>
              <a:gdLst/>
              <a:ahLst/>
              <a:cxnLst/>
              <a:rect l="l" t="t" r="r" b="b"/>
              <a:pathLst>
                <a:path w="1626" h="1646" extrusionOk="0">
                  <a:moveTo>
                    <a:pt x="815" y="1"/>
                  </a:moveTo>
                  <a:cubicBezTo>
                    <a:pt x="408" y="1"/>
                    <a:pt x="0" y="277"/>
                    <a:pt x="23" y="829"/>
                  </a:cubicBezTo>
                  <a:cubicBezTo>
                    <a:pt x="8" y="1267"/>
                    <a:pt x="371" y="1645"/>
                    <a:pt x="809" y="1645"/>
                  </a:cubicBezTo>
                  <a:cubicBezTo>
                    <a:pt x="1263" y="1645"/>
                    <a:pt x="1626" y="1267"/>
                    <a:pt x="1596" y="829"/>
                  </a:cubicBezTo>
                  <a:cubicBezTo>
                    <a:pt x="1626" y="277"/>
                    <a:pt x="1221" y="1"/>
                    <a:pt x="8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81" name="Google Shape;681;p23"/>
            <p:cNvSpPr/>
            <p:nvPr/>
          </p:nvSpPr>
          <p:spPr>
            <a:xfrm>
              <a:off x="1078874" y="584524"/>
              <a:ext cx="50427" cy="50555"/>
            </a:xfrm>
            <a:custGeom>
              <a:avLst/>
              <a:gdLst/>
              <a:ahLst/>
              <a:cxnLst/>
              <a:rect l="l" t="t" r="r" b="b"/>
              <a:pathLst>
                <a:path w="1574" h="1578" extrusionOk="0">
                  <a:moveTo>
                    <a:pt x="787" y="1"/>
                  </a:moveTo>
                  <a:cubicBezTo>
                    <a:pt x="394" y="1"/>
                    <a:pt x="1" y="265"/>
                    <a:pt x="1" y="795"/>
                  </a:cubicBezTo>
                  <a:cubicBezTo>
                    <a:pt x="1" y="1316"/>
                    <a:pt x="394" y="1577"/>
                    <a:pt x="787" y="1577"/>
                  </a:cubicBezTo>
                  <a:cubicBezTo>
                    <a:pt x="1180" y="1577"/>
                    <a:pt x="1574" y="1316"/>
                    <a:pt x="1574" y="795"/>
                  </a:cubicBezTo>
                  <a:cubicBezTo>
                    <a:pt x="1574" y="265"/>
                    <a:pt x="1180"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82" name="Google Shape;682;p23"/>
            <p:cNvSpPr/>
            <p:nvPr/>
          </p:nvSpPr>
          <p:spPr>
            <a:xfrm>
              <a:off x="1933" y="863347"/>
              <a:ext cx="59141" cy="53310"/>
            </a:xfrm>
            <a:custGeom>
              <a:avLst/>
              <a:gdLst/>
              <a:ahLst/>
              <a:cxnLst/>
              <a:rect l="l" t="t" r="r" b="b"/>
              <a:pathLst>
                <a:path w="1846" h="1664" extrusionOk="0">
                  <a:moveTo>
                    <a:pt x="1044" y="0"/>
                  </a:moveTo>
                  <a:cubicBezTo>
                    <a:pt x="1" y="61"/>
                    <a:pt x="1" y="1603"/>
                    <a:pt x="1044" y="1663"/>
                  </a:cubicBezTo>
                  <a:cubicBezTo>
                    <a:pt x="1483" y="1648"/>
                    <a:pt x="1846" y="1270"/>
                    <a:pt x="1831" y="832"/>
                  </a:cubicBezTo>
                  <a:cubicBezTo>
                    <a:pt x="1846" y="393"/>
                    <a:pt x="1498" y="15"/>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83" name="Google Shape;683;p23"/>
            <p:cNvSpPr/>
            <p:nvPr/>
          </p:nvSpPr>
          <p:spPr>
            <a:xfrm>
              <a:off x="268870" y="863827"/>
              <a:ext cx="59141" cy="50459"/>
            </a:xfrm>
            <a:custGeom>
              <a:avLst/>
              <a:gdLst/>
              <a:ahLst/>
              <a:cxnLst/>
              <a:rect l="l" t="t" r="r" b="b"/>
              <a:pathLst>
                <a:path w="1846" h="1575" extrusionOk="0">
                  <a:moveTo>
                    <a:pt x="1059" y="0"/>
                  </a:moveTo>
                  <a:cubicBezTo>
                    <a:pt x="364" y="0"/>
                    <a:pt x="1" y="817"/>
                    <a:pt x="485" y="1331"/>
                  </a:cubicBezTo>
                  <a:cubicBezTo>
                    <a:pt x="642" y="1499"/>
                    <a:pt x="842" y="1574"/>
                    <a:pt x="1040" y="1574"/>
                  </a:cubicBezTo>
                  <a:cubicBezTo>
                    <a:pt x="1432" y="1574"/>
                    <a:pt x="1816" y="1279"/>
                    <a:pt x="1846" y="817"/>
                  </a:cubicBezTo>
                  <a:cubicBezTo>
                    <a:pt x="1846"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84" name="Google Shape;684;p23"/>
            <p:cNvSpPr/>
            <p:nvPr/>
          </p:nvSpPr>
          <p:spPr>
            <a:xfrm>
              <a:off x="536287" y="863827"/>
              <a:ext cx="59141" cy="50459"/>
            </a:xfrm>
            <a:custGeom>
              <a:avLst/>
              <a:gdLst/>
              <a:ahLst/>
              <a:cxnLst/>
              <a:rect l="l" t="t" r="r" b="b"/>
              <a:pathLst>
                <a:path w="1846" h="1575" extrusionOk="0">
                  <a:moveTo>
                    <a:pt x="1044" y="0"/>
                  </a:moveTo>
                  <a:cubicBezTo>
                    <a:pt x="349" y="0"/>
                    <a:pt x="1" y="817"/>
                    <a:pt x="470" y="1331"/>
                  </a:cubicBezTo>
                  <a:cubicBezTo>
                    <a:pt x="632" y="1499"/>
                    <a:pt x="836" y="1574"/>
                    <a:pt x="1035" y="1574"/>
                  </a:cubicBezTo>
                  <a:cubicBezTo>
                    <a:pt x="1430" y="1574"/>
                    <a:pt x="1811" y="1279"/>
                    <a:pt x="1831" y="817"/>
                  </a:cubicBezTo>
                  <a:cubicBezTo>
                    <a:pt x="1846" y="378"/>
                    <a:pt x="1483" y="0"/>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85" name="Google Shape;685;p23"/>
            <p:cNvSpPr/>
            <p:nvPr/>
          </p:nvSpPr>
          <p:spPr>
            <a:xfrm>
              <a:off x="803383" y="863827"/>
              <a:ext cx="58981" cy="50459"/>
            </a:xfrm>
            <a:custGeom>
              <a:avLst/>
              <a:gdLst/>
              <a:ahLst/>
              <a:cxnLst/>
              <a:rect l="l" t="t" r="r" b="b"/>
              <a:pathLst>
                <a:path w="1841" h="1575" extrusionOk="0">
                  <a:moveTo>
                    <a:pt x="1021" y="0"/>
                  </a:moveTo>
                  <a:cubicBezTo>
                    <a:pt x="352" y="0"/>
                    <a:pt x="0" y="821"/>
                    <a:pt x="480" y="1331"/>
                  </a:cubicBezTo>
                  <a:cubicBezTo>
                    <a:pt x="637" y="1499"/>
                    <a:pt x="837" y="1574"/>
                    <a:pt x="1035" y="1574"/>
                  </a:cubicBezTo>
                  <a:cubicBezTo>
                    <a:pt x="1425" y="1574"/>
                    <a:pt x="1805" y="1279"/>
                    <a:pt x="1826" y="817"/>
                  </a:cubicBezTo>
                  <a:cubicBezTo>
                    <a:pt x="1841" y="378"/>
                    <a:pt x="1493" y="0"/>
                    <a:pt x="1039" y="0"/>
                  </a:cubicBezTo>
                  <a:cubicBezTo>
                    <a:pt x="1033" y="0"/>
                    <a:pt x="1027" y="0"/>
                    <a:pt x="10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86" name="Google Shape;686;p23"/>
            <p:cNvSpPr/>
            <p:nvPr/>
          </p:nvSpPr>
          <p:spPr>
            <a:xfrm>
              <a:off x="1070160" y="863827"/>
              <a:ext cx="59622" cy="50459"/>
            </a:xfrm>
            <a:custGeom>
              <a:avLst/>
              <a:gdLst/>
              <a:ahLst/>
              <a:cxnLst/>
              <a:rect l="l" t="t" r="r" b="b"/>
              <a:pathLst>
                <a:path w="1861" h="1575" extrusionOk="0">
                  <a:moveTo>
                    <a:pt x="1059" y="0"/>
                  </a:moveTo>
                  <a:cubicBezTo>
                    <a:pt x="364" y="0"/>
                    <a:pt x="1" y="817"/>
                    <a:pt x="485" y="1331"/>
                  </a:cubicBezTo>
                  <a:cubicBezTo>
                    <a:pt x="647" y="1499"/>
                    <a:pt x="851" y="1574"/>
                    <a:pt x="1050" y="1574"/>
                  </a:cubicBezTo>
                  <a:cubicBezTo>
                    <a:pt x="1445" y="1574"/>
                    <a:pt x="1825" y="1279"/>
                    <a:pt x="1846" y="817"/>
                  </a:cubicBezTo>
                  <a:cubicBezTo>
                    <a:pt x="1861"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87" name="Google Shape;687;p23"/>
            <p:cNvSpPr/>
            <p:nvPr/>
          </p:nvSpPr>
          <p:spPr>
            <a:xfrm>
              <a:off x="11" y="1143835"/>
              <a:ext cx="61063" cy="52830"/>
            </a:xfrm>
            <a:custGeom>
              <a:avLst/>
              <a:gdLst/>
              <a:ahLst/>
              <a:cxnLst/>
              <a:rect l="l" t="t" r="r" b="b"/>
              <a:pathLst>
                <a:path w="1906" h="1649" extrusionOk="0">
                  <a:moveTo>
                    <a:pt x="1104" y="0"/>
                  </a:moveTo>
                  <a:cubicBezTo>
                    <a:pt x="0" y="0"/>
                    <a:pt x="0" y="1649"/>
                    <a:pt x="1104" y="1649"/>
                  </a:cubicBezTo>
                  <a:cubicBezTo>
                    <a:pt x="1558" y="1634"/>
                    <a:pt x="1906" y="1271"/>
                    <a:pt x="1891" y="832"/>
                  </a:cubicBezTo>
                  <a:cubicBezTo>
                    <a:pt x="1906" y="378"/>
                    <a:pt x="1558" y="16"/>
                    <a:pt x="1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88" name="Google Shape;688;p23"/>
            <p:cNvSpPr/>
            <p:nvPr/>
          </p:nvSpPr>
          <p:spPr>
            <a:xfrm>
              <a:off x="268870" y="1143835"/>
              <a:ext cx="59141" cy="50459"/>
            </a:xfrm>
            <a:custGeom>
              <a:avLst/>
              <a:gdLst/>
              <a:ahLst/>
              <a:cxnLst/>
              <a:rect l="l" t="t" r="r" b="b"/>
              <a:pathLst>
                <a:path w="1846" h="1575" extrusionOk="0">
                  <a:moveTo>
                    <a:pt x="1059" y="0"/>
                  </a:moveTo>
                  <a:cubicBezTo>
                    <a:pt x="364" y="0"/>
                    <a:pt x="1" y="832"/>
                    <a:pt x="485" y="1331"/>
                  </a:cubicBezTo>
                  <a:cubicBezTo>
                    <a:pt x="648" y="1499"/>
                    <a:pt x="852" y="1575"/>
                    <a:pt x="1053" y="1575"/>
                  </a:cubicBezTo>
                  <a:cubicBezTo>
                    <a:pt x="1447" y="1575"/>
                    <a:pt x="1826" y="1283"/>
                    <a:pt x="1846" y="832"/>
                  </a:cubicBezTo>
                  <a:cubicBezTo>
                    <a:pt x="1846"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89" name="Google Shape;689;p23"/>
            <p:cNvSpPr/>
            <p:nvPr/>
          </p:nvSpPr>
          <p:spPr>
            <a:xfrm>
              <a:off x="536287" y="1143835"/>
              <a:ext cx="59141" cy="50459"/>
            </a:xfrm>
            <a:custGeom>
              <a:avLst/>
              <a:gdLst/>
              <a:ahLst/>
              <a:cxnLst/>
              <a:rect l="l" t="t" r="r" b="b"/>
              <a:pathLst>
                <a:path w="1846" h="1575" extrusionOk="0">
                  <a:moveTo>
                    <a:pt x="1044" y="0"/>
                  </a:moveTo>
                  <a:cubicBezTo>
                    <a:pt x="349" y="0"/>
                    <a:pt x="1" y="832"/>
                    <a:pt x="470" y="1331"/>
                  </a:cubicBezTo>
                  <a:cubicBezTo>
                    <a:pt x="633" y="1499"/>
                    <a:pt x="837" y="1575"/>
                    <a:pt x="1038" y="1575"/>
                  </a:cubicBezTo>
                  <a:cubicBezTo>
                    <a:pt x="1432" y="1575"/>
                    <a:pt x="1811" y="1283"/>
                    <a:pt x="1831" y="832"/>
                  </a:cubicBezTo>
                  <a:cubicBezTo>
                    <a:pt x="1846" y="378"/>
                    <a:pt x="1483"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90" name="Google Shape;690;p23"/>
            <p:cNvSpPr/>
            <p:nvPr/>
          </p:nvSpPr>
          <p:spPr>
            <a:xfrm>
              <a:off x="803223" y="1143835"/>
              <a:ext cx="59141" cy="50459"/>
            </a:xfrm>
            <a:custGeom>
              <a:avLst/>
              <a:gdLst/>
              <a:ahLst/>
              <a:cxnLst/>
              <a:rect l="l" t="t" r="r" b="b"/>
              <a:pathLst>
                <a:path w="1846" h="1575" extrusionOk="0">
                  <a:moveTo>
                    <a:pt x="1044" y="0"/>
                  </a:moveTo>
                  <a:cubicBezTo>
                    <a:pt x="349" y="0"/>
                    <a:pt x="1" y="832"/>
                    <a:pt x="485" y="1331"/>
                  </a:cubicBezTo>
                  <a:cubicBezTo>
                    <a:pt x="643" y="1499"/>
                    <a:pt x="844" y="1575"/>
                    <a:pt x="1042" y="1575"/>
                  </a:cubicBezTo>
                  <a:cubicBezTo>
                    <a:pt x="1432" y="1575"/>
                    <a:pt x="1810" y="1283"/>
                    <a:pt x="1831" y="832"/>
                  </a:cubicBezTo>
                  <a:cubicBezTo>
                    <a:pt x="1846" y="378"/>
                    <a:pt x="1498"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91" name="Google Shape;691;p23"/>
            <p:cNvSpPr/>
            <p:nvPr/>
          </p:nvSpPr>
          <p:spPr>
            <a:xfrm>
              <a:off x="1070160" y="1143835"/>
              <a:ext cx="59622" cy="50459"/>
            </a:xfrm>
            <a:custGeom>
              <a:avLst/>
              <a:gdLst/>
              <a:ahLst/>
              <a:cxnLst/>
              <a:rect l="l" t="t" r="r" b="b"/>
              <a:pathLst>
                <a:path w="1861" h="1575" extrusionOk="0">
                  <a:moveTo>
                    <a:pt x="1059" y="0"/>
                  </a:moveTo>
                  <a:cubicBezTo>
                    <a:pt x="364" y="0"/>
                    <a:pt x="1" y="832"/>
                    <a:pt x="485" y="1331"/>
                  </a:cubicBezTo>
                  <a:cubicBezTo>
                    <a:pt x="648" y="1499"/>
                    <a:pt x="852" y="1575"/>
                    <a:pt x="1053" y="1575"/>
                  </a:cubicBezTo>
                  <a:cubicBezTo>
                    <a:pt x="1447" y="1575"/>
                    <a:pt x="1825" y="1283"/>
                    <a:pt x="1846" y="832"/>
                  </a:cubicBezTo>
                  <a:cubicBezTo>
                    <a:pt x="1861"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92" name="Google Shape;692;p23"/>
            <p:cNvSpPr/>
            <p:nvPr/>
          </p:nvSpPr>
          <p:spPr>
            <a:xfrm>
              <a:off x="1933" y="1424323"/>
              <a:ext cx="59141" cy="52830"/>
            </a:xfrm>
            <a:custGeom>
              <a:avLst/>
              <a:gdLst/>
              <a:ahLst/>
              <a:cxnLst/>
              <a:rect l="l" t="t" r="r" b="b"/>
              <a:pathLst>
                <a:path w="1846" h="1649" extrusionOk="0">
                  <a:moveTo>
                    <a:pt x="1044" y="1"/>
                  </a:moveTo>
                  <a:cubicBezTo>
                    <a:pt x="1" y="46"/>
                    <a:pt x="1" y="1588"/>
                    <a:pt x="1044" y="1649"/>
                  </a:cubicBezTo>
                  <a:cubicBezTo>
                    <a:pt x="1498" y="1634"/>
                    <a:pt x="1846" y="1271"/>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93" name="Google Shape;693;p23"/>
            <p:cNvSpPr/>
            <p:nvPr/>
          </p:nvSpPr>
          <p:spPr>
            <a:xfrm>
              <a:off x="268870" y="1424323"/>
              <a:ext cx="59141" cy="50459"/>
            </a:xfrm>
            <a:custGeom>
              <a:avLst/>
              <a:gdLst/>
              <a:ahLst/>
              <a:cxnLst/>
              <a:rect l="l" t="t" r="r" b="b"/>
              <a:pathLst>
                <a:path w="1846" h="1575" extrusionOk="0">
                  <a:moveTo>
                    <a:pt x="1059" y="1"/>
                  </a:moveTo>
                  <a:cubicBezTo>
                    <a:pt x="364" y="1"/>
                    <a:pt x="1" y="832"/>
                    <a:pt x="485" y="1331"/>
                  </a:cubicBezTo>
                  <a:cubicBezTo>
                    <a:pt x="642" y="1499"/>
                    <a:pt x="842" y="1574"/>
                    <a:pt x="1040" y="1574"/>
                  </a:cubicBezTo>
                  <a:cubicBezTo>
                    <a:pt x="1432" y="1574"/>
                    <a:pt x="1816" y="1279"/>
                    <a:pt x="1846" y="817"/>
                  </a:cubicBezTo>
                  <a:cubicBezTo>
                    <a:pt x="1846"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94" name="Google Shape;694;p23"/>
            <p:cNvSpPr/>
            <p:nvPr/>
          </p:nvSpPr>
          <p:spPr>
            <a:xfrm>
              <a:off x="536287" y="1424323"/>
              <a:ext cx="59141" cy="50459"/>
            </a:xfrm>
            <a:custGeom>
              <a:avLst/>
              <a:gdLst/>
              <a:ahLst/>
              <a:cxnLst/>
              <a:rect l="l" t="t" r="r" b="b"/>
              <a:pathLst>
                <a:path w="1846" h="1575" extrusionOk="0">
                  <a:moveTo>
                    <a:pt x="1044" y="1"/>
                  </a:moveTo>
                  <a:cubicBezTo>
                    <a:pt x="349" y="1"/>
                    <a:pt x="1" y="832"/>
                    <a:pt x="470" y="1331"/>
                  </a:cubicBezTo>
                  <a:cubicBezTo>
                    <a:pt x="632" y="1499"/>
                    <a:pt x="836" y="1574"/>
                    <a:pt x="1035" y="1574"/>
                  </a:cubicBezTo>
                  <a:cubicBezTo>
                    <a:pt x="1430" y="1574"/>
                    <a:pt x="1811" y="1279"/>
                    <a:pt x="1831" y="817"/>
                  </a:cubicBezTo>
                  <a:cubicBezTo>
                    <a:pt x="1846" y="379"/>
                    <a:pt x="1483"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95" name="Google Shape;695;p23"/>
            <p:cNvSpPr/>
            <p:nvPr/>
          </p:nvSpPr>
          <p:spPr>
            <a:xfrm>
              <a:off x="803223" y="1424323"/>
              <a:ext cx="59141" cy="50459"/>
            </a:xfrm>
            <a:custGeom>
              <a:avLst/>
              <a:gdLst/>
              <a:ahLst/>
              <a:cxnLst/>
              <a:rect l="l" t="t" r="r" b="b"/>
              <a:pathLst>
                <a:path w="1846" h="1575" extrusionOk="0">
                  <a:moveTo>
                    <a:pt x="1044" y="1"/>
                  </a:moveTo>
                  <a:cubicBezTo>
                    <a:pt x="364" y="1"/>
                    <a:pt x="1" y="817"/>
                    <a:pt x="485" y="1331"/>
                  </a:cubicBezTo>
                  <a:cubicBezTo>
                    <a:pt x="642" y="1499"/>
                    <a:pt x="842" y="1574"/>
                    <a:pt x="1040" y="1574"/>
                  </a:cubicBezTo>
                  <a:cubicBezTo>
                    <a:pt x="1430" y="1574"/>
                    <a:pt x="1810" y="1279"/>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96" name="Google Shape;696;p23"/>
            <p:cNvSpPr/>
            <p:nvPr/>
          </p:nvSpPr>
          <p:spPr>
            <a:xfrm>
              <a:off x="1070160" y="1424323"/>
              <a:ext cx="59622" cy="50459"/>
            </a:xfrm>
            <a:custGeom>
              <a:avLst/>
              <a:gdLst/>
              <a:ahLst/>
              <a:cxnLst/>
              <a:rect l="l" t="t" r="r" b="b"/>
              <a:pathLst>
                <a:path w="1861" h="1575" extrusionOk="0">
                  <a:moveTo>
                    <a:pt x="1059" y="1"/>
                  </a:moveTo>
                  <a:cubicBezTo>
                    <a:pt x="364" y="1"/>
                    <a:pt x="1" y="832"/>
                    <a:pt x="485" y="1331"/>
                  </a:cubicBezTo>
                  <a:cubicBezTo>
                    <a:pt x="647" y="1499"/>
                    <a:pt x="851" y="1574"/>
                    <a:pt x="1050" y="1574"/>
                  </a:cubicBezTo>
                  <a:cubicBezTo>
                    <a:pt x="1445" y="1574"/>
                    <a:pt x="1825" y="1279"/>
                    <a:pt x="1846" y="817"/>
                  </a:cubicBezTo>
                  <a:cubicBezTo>
                    <a:pt x="1861"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97" name="Google Shape;697;p23"/>
            <p:cNvSpPr/>
            <p:nvPr/>
          </p:nvSpPr>
          <p:spPr>
            <a:xfrm>
              <a:off x="11" y="1704331"/>
              <a:ext cx="61063" cy="52862"/>
            </a:xfrm>
            <a:custGeom>
              <a:avLst/>
              <a:gdLst/>
              <a:ahLst/>
              <a:cxnLst/>
              <a:rect l="l" t="t" r="r" b="b"/>
              <a:pathLst>
                <a:path w="1906" h="1650" extrusionOk="0">
                  <a:moveTo>
                    <a:pt x="1104" y="1"/>
                  </a:moveTo>
                  <a:cubicBezTo>
                    <a:pt x="0" y="1"/>
                    <a:pt x="0" y="1649"/>
                    <a:pt x="1104" y="1649"/>
                  </a:cubicBezTo>
                  <a:cubicBezTo>
                    <a:pt x="1558" y="1649"/>
                    <a:pt x="1906" y="1271"/>
                    <a:pt x="1891" y="833"/>
                  </a:cubicBezTo>
                  <a:cubicBezTo>
                    <a:pt x="1906" y="379"/>
                    <a:pt x="1558" y="16"/>
                    <a:pt x="1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98" name="Google Shape;698;p23"/>
            <p:cNvSpPr/>
            <p:nvPr/>
          </p:nvSpPr>
          <p:spPr>
            <a:xfrm>
              <a:off x="268870" y="1704331"/>
              <a:ext cx="59141" cy="50811"/>
            </a:xfrm>
            <a:custGeom>
              <a:avLst/>
              <a:gdLst/>
              <a:ahLst/>
              <a:cxnLst/>
              <a:rect l="l" t="t" r="r" b="b"/>
              <a:pathLst>
                <a:path w="1846" h="1586" extrusionOk="0">
                  <a:moveTo>
                    <a:pt x="1059" y="1"/>
                  </a:moveTo>
                  <a:cubicBezTo>
                    <a:pt x="364" y="1"/>
                    <a:pt x="1" y="833"/>
                    <a:pt x="485" y="1332"/>
                  </a:cubicBezTo>
                  <a:cubicBezTo>
                    <a:pt x="650" y="1507"/>
                    <a:pt x="857" y="1585"/>
                    <a:pt x="1059" y="1585"/>
                  </a:cubicBezTo>
                  <a:cubicBezTo>
                    <a:pt x="1451" y="1585"/>
                    <a:pt x="1826" y="1291"/>
                    <a:pt x="1846" y="833"/>
                  </a:cubicBezTo>
                  <a:cubicBezTo>
                    <a:pt x="1846"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99" name="Google Shape;699;p23"/>
            <p:cNvSpPr/>
            <p:nvPr/>
          </p:nvSpPr>
          <p:spPr>
            <a:xfrm>
              <a:off x="536287" y="1704331"/>
              <a:ext cx="59141" cy="50811"/>
            </a:xfrm>
            <a:custGeom>
              <a:avLst/>
              <a:gdLst/>
              <a:ahLst/>
              <a:cxnLst/>
              <a:rect l="l" t="t" r="r" b="b"/>
              <a:pathLst>
                <a:path w="1846" h="1586" extrusionOk="0">
                  <a:moveTo>
                    <a:pt x="1044" y="1"/>
                  </a:moveTo>
                  <a:cubicBezTo>
                    <a:pt x="349" y="1"/>
                    <a:pt x="1" y="833"/>
                    <a:pt x="470" y="1332"/>
                  </a:cubicBezTo>
                  <a:cubicBezTo>
                    <a:pt x="635" y="1507"/>
                    <a:pt x="842" y="1585"/>
                    <a:pt x="1044" y="1585"/>
                  </a:cubicBezTo>
                  <a:cubicBezTo>
                    <a:pt x="1436" y="1585"/>
                    <a:pt x="1811" y="1291"/>
                    <a:pt x="1831" y="833"/>
                  </a:cubicBezTo>
                  <a:cubicBezTo>
                    <a:pt x="1846" y="379"/>
                    <a:pt x="1483"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700" name="Google Shape;700;p23"/>
            <p:cNvSpPr/>
            <p:nvPr/>
          </p:nvSpPr>
          <p:spPr>
            <a:xfrm>
              <a:off x="803223" y="1704331"/>
              <a:ext cx="59141" cy="50811"/>
            </a:xfrm>
            <a:custGeom>
              <a:avLst/>
              <a:gdLst/>
              <a:ahLst/>
              <a:cxnLst/>
              <a:rect l="l" t="t" r="r" b="b"/>
              <a:pathLst>
                <a:path w="1846" h="1586" extrusionOk="0">
                  <a:moveTo>
                    <a:pt x="1044" y="1"/>
                  </a:moveTo>
                  <a:cubicBezTo>
                    <a:pt x="349" y="1"/>
                    <a:pt x="1" y="833"/>
                    <a:pt x="485" y="1332"/>
                  </a:cubicBezTo>
                  <a:cubicBezTo>
                    <a:pt x="644" y="1507"/>
                    <a:pt x="848" y="1585"/>
                    <a:pt x="1048" y="1585"/>
                  </a:cubicBezTo>
                  <a:cubicBezTo>
                    <a:pt x="1436" y="1585"/>
                    <a:pt x="1811" y="1291"/>
                    <a:pt x="1831" y="833"/>
                  </a:cubicBezTo>
                  <a:cubicBezTo>
                    <a:pt x="1846" y="379"/>
                    <a:pt x="1498"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701" name="Google Shape;701;p23"/>
            <p:cNvSpPr/>
            <p:nvPr/>
          </p:nvSpPr>
          <p:spPr>
            <a:xfrm>
              <a:off x="1070160" y="1704331"/>
              <a:ext cx="59622" cy="50811"/>
            </a:xfrm>
            <a:custGeom>
              <a:avLst/>
              <a:gdLst/>
              <a:ahLst/>
              <a:cxnLst/>
              <a:rect l="l" t="t" r="r" b="b"/>
              <a:pathLst>
                <a:path w="1861" h="1586" extrusionOk="0">
                  <a:moveTo>
                    <a:pt x="1059" y="1"/>
                  </a:moveTo>
                  <a:cubicBezTo>
                    <a:pt x="364" y="1"/>
                    <a:pt x="1" y="833"/>
                    <a:pt x="485" y="1332"/>
                  </a:cubicBezTo>
                  <a:cubicBezTo>
                    <a:pt x="650" y="1507"/>
                    <a:pt x="857" y="1585"/>
                    <a:pt x="1059" y="1585"/>
                  </a:cubicBezTo>
                  <a:cubicBezTo>
                    <a:pt x="1451" y="1585"/>
                    <a:pt x="1826" y="1291"/>
                    <a:pt x="1846" y="833"/>
                  </a:cubicBezTo>
                  <a:cubicBezTo>
                    <a:pt x="1861"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920"/>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2">
  <p:cSld name="BLANK_1_1_1_1_1_1_1_1">
    <p:spTree>
      <p:nvGrpSpPr>
        <p:cNvPr id="1" name="Shape 921"/>
        <p:cNvGrpSpPr/>
        <p:nvPr/>
      </p:nvGrpSpPr>
      <p:grpSpPr>
        <a:xfrm>
          <a:off x="0" y="0"/>
          <a:ext cx="0" cy="0"/>
          <a:chOff x="0" y="0"/>
          <a:chExt cx="0" cy="0"/>
        </a:xfrm>
      </p:grpSpPr>
      <p:grpSp>
        <p:nvGrpSpPr>
          <p:cNvPr id="922" name="Google Shape;922;p29"/>
          <p:cNvGrpSpPr/>
          <p:nvPr/>
        </p:nvGrpSpPr>
        <p:grpSpPr>
          <a:xfrm rot="-5400000">
            <a:off x="7661788" y="304268"/>
            <a:ext cx="1129770" cy="1173854"/>
            <a:chOff x="11" y="583339"/>
            <a:chExt cx="1129770" cy="1173854"/>
          </a:xfrm>
        </p:grpSpPr>
        <p:sp>
          <p:nvSpPr>
            <p:cNvPr id="923" name="Google Shape;923;p29"/>
            <p:cNvSpPr/>
            <p:nvPr/>
          </p:nvSpPr>
          <p:spPr>
            <a:xfrm>
              <a:off x="9686" y="583339"/>
              <a:ext cx="51388" cy="52830"/>
            </a:xfrm>
            <a:custGeom>
              <a:avLst/>
              <a:gdLst/>
              <a:ahLst/>
              <a:cxnLst/>
              <a:rect l="l" t="t" r="r" b="b"/>
              <a:pathLst>
                <a:path w="1604" h="1649" extrusionOk="0">
                  <a:moveTo>
                    <a:pt x="802" y="0"/>
                  </a:moveTo>
                  <a:cubicBezTo>
                    <a:pt x="364" y="15"/>
                    <a:pt x="1" y="378"/>
                    <a:pt x="16" y="832"/>
                  </a:cubicBezTo>
                  <a:cubicBezTo>
                    <a:pt x="1" y="1270"/>
                    <a:pt x="364" y="1633"/>
                    <a:pt x="802" y="1648"/>
                  </a:cubicBezTo>
                  <a:cubicBezTo>
                    <a:pt x="1256" y="1633"/>
                    <a:pt x="1604" y="1270"/>
                    <a:pt x="1589" y="832"/>
                  </a:cubicBezTo>
                  <a:cubicBezTo>
                    <a:pt x="1604" y="378"/>
                    <a:pt x="1256" y="15"/>
                    <a:pt x="8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24" name="Google Shape;924;p29"/>
            <p:cNvSpPr/>
            <p:nvPr/>
          </p:nvSpPr>
          <p:spPr>
            <a:xfrm>
              <a:off x="277103" y="584524"/>
              <a:ext cx="50908" cy="50555"/>
            </a:xfrm>
            <a:custGeom>
              <a:avLst/>
              <a:gdLst/>
              <a:ahLst/>
              <a:cxnLst/>
              <a:rect l="l" t="t" r="r" b="b"/>
              <a:pathLst>
                <a:path w="1589" h="1578" extrusionOk="0">
                  <a:moveTo>
                    <a:pt x="795" y="1"/>
                  </a:moveTo>
                  <a:cubicBezTo>
                    <a:pt x="398" y="1"/>
                    <a:pt x="1" y="265"/>
                    <a:pt x="1" y="795"/>
                  </a:cubicBezTo>
                  <a:cubicBezTo>
                    <a:pt x="1" y="1316"/>
                    <a:pt x="398" y="1577"/>
                    <a:pt x="795" y="1577"/>
                  </a:cubicBezTo>
                  <a:cubicBezTo>
                    <a:pt x="1192" y="1577"/>
                    <a:pt x="1589" y="1316"/>
                    <a:pt x="1589" y="795"/>
                  </a:cubicBezTo>
                  <a:cubicBezTo>
                    <a:pt x="1589" y="265"/>
                    <a:pt x="1192" y="1"/>
                    <a:pt x="7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25" name="Google Shape;925;p29"/>
            <p:cNvSpPr/>
            <p:nvPr/>
          </p:nvSpPr>
          <p:spPr>
            <a:xfrm>
              <a:off x="543559" y="583435"/>
              <a:ext cx="52349" cy="52734"/>
            </a:xfrm>
            <a:custGeom>
              <a:avLst/>
              <a:gdLst/>
              <a:ahLst/>
              <a:cxnLst/>
              <a:rect l="l" t="t" r="r" b="b"/>
              <a:pathLst>
                <a:path w="1634" h="1646" extrusionOk="0">
                  <a:moveTo>
                    <a:pt x="817" y="1"/>
                  </a:moveTo>
                  <a:cubicBezTo>
                    <a:pt x="409" y="1"/>
                    <a:pt x="1" y="277"/>
                    <a:pt x="31" y="829"/>
                  </a:cubicBezTo>
                  <a:cubicBezTo>
                    <a:pt x="1" y="1267"/>
                    <a:pt x="364" y="1645"/>
                    <a:pt x="817" y="1645"/>
                  </a:cubicBezTo>
                  <a:cubicBezTo>
                    <a:pt x="1271" y="1645"/>
                    <a:pt x="1619" y="1267"/>
                    <a:pt x="1604" y="829"/>
                  </a:cubicBezTo>
                  <a:cubicBezTo>
                    <a:pt x="1634" y="277"/>
                    <a:pt x="1226" y="1"/>
                    <a:pt x="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26" name="Google Shape;926;p29"/>
            <p:cNvSpPr/>
            <p:nvPr/>
          </p:nvSpPr>
          <p:spPr>
            <a:xfrm>
              <a:off x="810752" y="583435"/>
              <a:ext cx="52093" cy="52734"/>
            </a:xfrm>
            <a:custGeom>
              <a:avLst/>
              <a:gdLst/>
              <a:ahLst/>
              <a:cxnLst/>
              <a:rect l="l" t="t" r="r" b="b"/>
              <a:pathLst>
                <a:path w="1626" h="1646" extrusionOk="0">
                  <a:moveTo>
                    <a:pt x="815" y="1"/>
                  </a:moveTo>
                  <a:cubicBezTo>
                    <a:pt x="408" y="1"/>
                    <a:pt x="0" y="277"/>
                    <a:pt x="23" y="829"/>
                  </a:cubicBezTo>
                  <a:cubicBezTo>
                    <a:pt x="8" y="1267"/>
                    <a:pt x="371" y="1645"/>
                    <a:pt x="809" y="1645"/>
                  </a:cubicBezTo>
                  <a:cubicBezTo>
                    <a:pt x="1263" y="1645"/>
                    <a:pt x="1626" y="1267"/>
                    <a:pt x="1596" y="829"/>
                  </a:cubicBezTo>
                  <a:cubicBezTo>
                    <a:pt x="1626" y="277"/>
                    <a:pt x="1221" y="1"/>
                    <a:pt x="8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27" name="Google Shape;927;p29"/>
            <p:cNvSpPr/>
            <p:nvPr/>
          </p:nvSpPr>
          <p:spPr>
            <a:xfrm>
              <a:off x="1078874" y="584524"/>
              <a:ext cx="50427" cy="50555"/>
            </a:xfrm>
            <a:custGeom>
              <a:avLst/>
              <a:gdLst/>
              <a:ahLst/>
              <a:cxnLst/>
              <a:rect l="l" t="t" r="r" b="b"/>
              <a:pathLst>
                <a:path w="1574" h="1578" extrusionOk="0">
                  <a:moveTo>
                    <a:pt x="787" y="1"/>
                  </a:moveTo>
                  <a:cubicBezTo>
                    <a:pt x="394" y="1"/>
                    <a:pt x="1" y="265"/>
                    <a:pt x="1" y="795"/>
                  </a:cubicBezTo>
                  <a:cubicBezTo>
                    <a:pt x="1" y="1316"/>
                    <a:pt x="394" y="1577"/>
                    <a:pt x="787" y="1577"/>
                  </a:cubicBezTo>
                  <a:cubicBezTo>
                    <a:pt x="1180" y="1577"/>
                    <a:pt x="1574" y="1316"/>
                    <a:pt x="1574" y="795"/>
                  </a:cubicBezTo>
                  <a:cubicBezTo>
                    <a:pt x="1574" y="265"/>
                    <a:pt x="1180"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28" name="Google Shape;928;p29"/>
            <p:cNvSpPr/>
            <p:nvPr/>
          </p:nvSpPr>
          <p:spPr>
            <a:xfrm>
              <a:off x="1933" y="863347"/>
              <a:ext cx="59141" cy="53310"/>
            </a:xfrm>
            <a:custGeom>
              <a:avLst/>
              <a:gdLst/>
              <a:ahLst/>
              <a:cxnLst/>
              <a:rect l="l" t="t" r="r" b="b"/>
              <a:pathLst>
                <a:path w="1846" h="1664" extrusionOk="0">
                  <a:moveTo>
                    <a:pt x="1044" y="0"/>
                  </a:moveTo>
                  <a:cubicBezTo>
                    <a:pt x="1" y="61"/>
                    <a:pt x="1" y="1603"/>
                    <a:pt x="1044" y="1663"/>
                  </a:cubicBezTo>
                  <a:cubicBezTo>
                    <a:pt x="1483" y="1648"/>
                    <a:pt x="1846" y="1270"/>
                    <a:pt x="1831" y="832"/>
                  </a:cubicBezTo>
                  <a:cubicBezTo>
                    <a:pt x="1846" y="393"/>
                    <a:pt x="1498" y="15"/>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29" name="Google Shape;929;p29"/>
            <p:cNvSpPr/>
            <p:nvPr/>
          </p:nvSpPr>
          <p:spPr>
            <a:xfrm>
              <a:off x="268870" y="863827"/>
              <a:ext cx="59141" cy="50459"/>
            </a:xfrm>
            <a:custGeom>
              <a:avLst/>
              <a:gdLst/>
              <a:ahLst/>
              <a:cxnLst/>
              <a:rect l="l" t="t" r="r" b="b"/>
              <a:pathLst>
                <a:path w="1846" h="1575" extrusionOk="0">
                  <a:moveTo>
                    <a:pt x="1059" y="0"/>
                  </a:moveTo>
                  <a:cubicBezTo>
                    <a:pt x="364" y="0"/>
                    <a:pt x="1" y="817"/>
                    <a:pt x="485" y="1331"/>
                  </a:cubicBezTo>
                  <a:cubicBezTo>
                    <a:pt x="642" y="1499"/>
                    <a:pt x="842" y="1574"/>
                    <a:pt x="1040" y="1574"/>
                  </a:cubicBezTo>
                  <a:cubicBezTo>
                    <a:pt x="1432" y="1574"/>
                    <a:pt x="1816" y="1279"/>
                    <a:pt x="1846" y="817"/>
                  </a:cubicBezTo>
                  <a:cubicBezTo>
                    <a:pt x="1846"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30" name="Google Shape;930;p29"/>
            <p:cNvSpPr/>
            <p:nvPr/>
          </p:nvSpPr>
          <p:spPr>
            <a:xfrm>
              <a:off x="536287" y="863827"/>
              <a:ext cx="59141" cy="50459"/>
            </a:xfrm>
            <a:custGeom>
              <a:avLst/>
              <a:gdLst/>
              <a:ahLst/>
              <a:cxnLst/>
              <a:rect l="l" t="t" r="r" b="b"/>
              <a:pathLst>
                <a:path w="1846" h="1575" extrusionOk="0">
                  <a:moveTo>
                    <a:pt x="1044" y="0"/>
                  </a:moveTo>
                  <a:cubicBezTo>
                    <a:pt x="349" y="0"/>
                    <a:pt x="1" y="817"/>
                    <a:pt x="470" y="1331"/>
                  </a:cubicBezTo>
                  <a:cubicBezTo>
                    <a:pt x="632" y="1499"/>
                    <a:pt x="836" y="1574"/>
                    <a:pt x="1035" y="1574"/>
                  </a:cubicBezTo>
                  <a:cubicBezTo>
                    <a:pt x="1430" y="1574"/>
                    <a:pt x="1811" y="1279"/>
                    <a:pt x="1831" y="817"/>
                  </a:cubicBezTo>
                  <a:cubicBezTo>
                    <a:pt x="1846" y="378"/>
                    <a:pt x="1483" y="0"/>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31" name="Google Shape;931;p29"/>
            <p:cNvSpPr/>
            <p:nvPr/>
          </p:nvSpPr>
          <p:spPr>
            <a:xfrm>
              <a:off x="803383" y="863827"/>
              <a:ext cx="58981" cy="50459"/>
            </a:xfrm>
            <a:custGeom>
              <a:avLst/>
              <a:gdLst/>
              <a:ahLst/>
              <a:cxnLst/>
              <a:rect l="l" t="t" r="r" b="b"/>
              <a:pathLst>
                <a:path w="1841" h="1575" extrusionOk="0">
                  <a:moveTo>
                    <a:pt x="1021" y="0"/>
                  </a:moveTo>
                  <a:cubicBezTo>
                    <a:pt x="352" y="0"/>
                    <a:pt x="0" y="821"/>
                    <a:pt x="480" y="1331"/>
                  </a:cubicBezTo>
                  <a:cubicBezTo>
                    <a:pt x="637" y="1499"/>
                    <a:pt x="837" y="1574"/>
                    <a:pt x="1035" y="1574"/>
                  </a:cubicBezTo>
                  <a:cubicBezTo>
                    <a:pt x="1425" y="1574"/>
                    <a:pt x="1805" y="1279"/>
                    <a:pt x="1826" y="817"/>
                  </a:cubicBezTo>
                  <a:cubicBezTo>
                    <a:pt x="1841" y="378"/>
                    <a:pt x="1493" y="0"/>
                    <a:pt x="1039" y="0"/>
                  </a:cubicBezTo>
                  <a:cubicBezTo>
                    <a:pt x="1033" y="0"/>
                    <a:pt x="1027" y="0"/>
                    <a:pt x="10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32" name="Google Shape;932;p29"/>
            <p:cNvSpPr/>
            <p:nvPr/>
          </p:nvSpPr>
          <p:spPr>
            <a:xfrm>
              <a:off x="1070160" y="863827"/>
              <a:ext cx="59622" cy="50459"/>
            </a:xfrm>
            <a:custGeom>
              <a:avLst/>
              <a:gdLst/>
              <a:ahLst/>
              <a:cxnLst/>
              <a:rect l="l" t="t" r="r" b="b"/>
              <a:pathLst>
                <a:path w="1861" h="1575" extrusionOk="0">
                  <a:moveTo>
                    <a:pt x="1059" y="0"/>
                  </a:moveTo>
                  <a:cubicBezTo>
                    <a:pt x="364" y="0"/>
                    <a:pt x="1" y="817"/>
                    <a:pt x="485" y="1331"/>
                  </a:cubicBezTo>
                  <a:cubicBezTo>
                    <a:pt x="647" y="1499"/>
                    <a:pt x="851" y="1574"/>
                    <a:pt x="1050" y="1574"/>
                  </a:cubicBezTo>
                  <a:cubicBezTo>
                    <a:pt x="1445" y="1574"/>
                    <a:pt x="1825" y="1279"/>
                    <a:pt x="1846" y="817"/>
                  </a:cubicBezTo>
                  <a:cubicBezTo>
                    <a:pt x="1861"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33" name="Google Shape;933;p29"/>
            <p:cNvSpPr/>
            <p:nvPr/>
          </p:nvSpPr>
          <p:spPr>
            <a:xfrm>
              <a:off x="11" y="1143835"/>
              <a:ext cx="61063" cy="52830"/>
            </a:xfrm>
            <a:custGeom>
              <a:avLst/>
              <a:gdLst/>
              <a:ahLst/>
              <a:cxnLst/>
              <a:rect l="l" t="t" r="r" b="b"/>
              <a:pathLst>
                <a:path w="1906" h="1649" extrusionOk="0">
                  <a:moveTo>
                    <a:pt x="1104" y="0"/>
                  </a:moveTo>
                  <a:cubicBezTo>
                    <a:pt x="0" y="0"/>
                    <a:pt x="0" y="1649"/>
                    <a:pt x="1104" y="1649"/>
                  </a:cubicBezTo>
                  <a:cubicBezTo>
                    <a:pt x="1558" y="1634"/>
                    <a:pt x="1906" y="1271"/>
                    <a:pt x="1891" y="832"/>
                  </a:cubicBezTo>
                  <a:cubicBezTo>
                    <a:pt x="1906" y="378"/>
                    <a:pt x="1558" y="16"/>
                    <a:pt x="1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34" name="Google Shape;934;p29"/>
            <p:cNvSpPr/>
            <p:nvPr/>
          </p:nvSpPr>
          <p:spPr>
            <a:xfrm>
              <a:off x="268870" y="1143835"/>
              <a:ext cx="59141" cy="50459"/>
            </a:xfrm>
            <a:custGeom>
              <a:avLst/>
              <a:gdLst/>
              <a:ahLst/>
              <a:cxnLst/>
              <a:rect l="l" t="t" r="r" b="b"/>
              <a:pathLst>
                <a:path w="1846" h="1575" extrusionOk="0">
                  <a:moveTo>
                    <a:pt x="1059" y="0"/>
                  </a:moveTo>
                  <a:cubicBezTo>
                    <a:pt x="364" y="0"/>
                    <a:pt x="1" y="832"/>
                    <a:pt x="485" y="1331"/>
                  </a:cubicBezTo>
                  <a:cubicBezTo>
                    <a:pt x="648" y="1499"/>
                    <a:pt x="852" y="1575"/>
                    <a:pt x="1053" y="1575"/>
                  </a:cubicBezTo>
                  <a:cubicBezTo>
                    <a:pt x="1447" y="1575"/>
                    <a:pt x="1826" y="1283"/>
                    <a:pt x="1846" y="832"/>
                  </a:cubicBezTo>
                  <a:cubicBezTo>
                    <a:pt x="1846"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35" name="Google Shape;935;p29"/>
            <p:cNvSpPr/>
            <p:nvPr/>
          </p:nvSpPr>
          <p:spPr>
            <a:xfrm>
              <a:off x="536287" y="1143835"/>
              <a:ext cx="59141" cy="50459"/>
            </a:xfrm>
            <a:custGeom>
              <a:avLst/>
              <a:gdLst/>
              <a:ahLst/>
              <a:cxnLst/>
              <a:rect l="l" t="t" r="r" b="b"/>
              <a:pathLst>
                <a:path w="1846" h="1575" extrusionOk="0">
                  <a:moveTo>
                    <a:pt x="1044" y="0"/>
                  </a:moveTo>
                  <a:cubicBezTo>
                    <a:pt x="349" y="0"/>
                    <a:pt x="1" y="832"/>
                    <a:pt x="470" y="1331"/>
                  </a:cubicBezTo>
                  <a:cubicBezTo>
                    <a:pt x="633" y="1499"/>
                    <a:pt x="837" y="1575"/>
                    <a:pt x="1038" y="1575"/>
                  </a:cubicBezTo>
                  <a:cubicBezTo>
                    <a:pt x="1432" y="1575"/>
                    <a:pt x="1811" y="1283"/>
                    <a:pt x="1831" y="832"/>
                  </a:cubicBezTo>
                  <a:cubicBezTo>
                    <a:pt x="1846" y="378"/>
                    <a:pt x="1483"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36" name="Google Shape;936;p29"/>
            <p:cNvSpPr/>
            <p:nvPr/>
          </p:nvSpPr>
          <p:spPr>
            <a:xfrm>
              <a:off x="803223" y="1143835"/>
              <a:ext cx="59141" cy="50459"/>
            </a:xfrm>
            <a:custGeom>
              <a:avLst/>
              <a:gdLst/>
              <a:ahLst/>
              <a:cxnLst/>
              <a:rect l="l" t="t" r="r" b="b"/>
              <a:pathLst>
                <a:path w="1846" h="1575" extrusionOk="0">
                  <a:moveTo>
                    <a:pt x="1044" y="0"/>
                  </a:moveTo>
                  <a:cubicBezTo>
                    <a:pt x="349" y="0"/>
                    <a:pt x="1" y="832"/>
                    <a:pt x="485" y="1331"/>
                  </a:cubicBezTo>
                  <a:cubicBezTo>
                    <a:pt x="643" y="1499"/>
                    <a:pt x="844" y="1575"/>
                    <a:pt x="1042" y="1575"/>
                  </a:cubicBezTo>
                  <a:cubicBezTo>
                    <a:pt x="1432" y="1575"/>
                    <a:pt x="1810" y="1283"/>
                    <a:pt x="1831" y="832"/>
                  </a:cubicBezTo>
                  <a:cubicBezTo>
                    <a:pt x="1846" y="378"/>
                    <a:pt x="1498"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37" name="Google Shape;937;p29"/>
            <p:cNvSpPr/>
            <p:nvPr/>
          </p:nvSpPr>
          <p:spPr>
            <a:xfrm>
              <a:off x="1070160" y="1143835"/>
              <a:ext cx="59622" cy="50459"/>
            </a:xfrm>
            <a:custGeom>
              <a:avLst/>
              <a:gdLst/>
              <a:ahLst/>
              <a:cxnLst/>
              <a:rect l="l" t="t" r="r" b="b"/>
              <a:pathLst>
                <a:path w="1861" h="1575" extrusionOk="0">
                  <a:moveTo>
                    <a:pt x="1059" y="0"/>
                  </a:moveTo>
                  <a:cubicBezTo>
                    <a:pt x="364" y="0"/>
                    <a:pt x="1" y="832"/>
                    <a:pt x="485" y="1331"/>
                  </a:cubicBezTo>
                  <a:cubicBezTo>
                    <a:pt x="648" y="1499"/>
                    <a:pt x="852" y="1575"/>
                    <a:pt x="1053" y="1575"/>
                  </a:cubicBezTo>
                  <a:cubicBezTo>
                    <a:pt x="1447" y="1575"/>
                    <a:pt x="1825" y="1283"/>
                    <a:pt x="1846" y="832"/>
                  </a:cubicBezTo>
                  <a:cubicBezTo>
                    <a:pt x="1861"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38" name="Google Shape;938;p29"/>
            <p:cNvSpPr/>
            <p:nvPr/>
          </p:nvSpPr>
          <p:spPr>
            <a:xfrm>
              <a:off x="1933" y="1424323"/>
              <a:ext cx="59141" cy="52830"/>
            </a:xfrm>
            <a:custGeom>
              <a:avLst/>
              <a:gdLst/>
              <a:ahLst/>
              <a:cxnLst/>
              <a:rect l="l" t="t" r="r" b="b"/>
              <a:pathLst>
                <a:path w="1846" h="1649" extrusionOk="0">
                  <a:moveTo>
                    <a:pt x="1044" y="1"/>
                  </a:moveTo>
                  <a:cubicBezTo>
                    <a:pt x="1" y="46"/>
                    <a:pt x="1" y="1588"/>
                    <a:pt x="1044" y="1649"/>
                  </a:cubicBezTo>
                  <a:cubicBezTo>
                    <a:pt x="1498" y="1634"/>
                    <a:pt x="1846" y="1271"/>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39" name="Google Shape;939;p29"/>
            <p:cNvSpPr/>
            <p:nvPr/>
          </p:nvSpPr>
          <p:spPr>
            <a:xfrm>
              <a:off x="268870" y="1424323"/>
              <a:ext cx="59141" cy="50459"/>
            </a:xfrm>
            <a:custGeom>
              <a:avLst/>
              <a:gdLst/>
              <a:ahLst/>
              <a:cxnLst/>
              <a:rect l="l" t="t" r="r" b="b"/>
              <a:pathLst>
                <a:path w="1846" h="1575" extrusionOk="0">
                  <a:moveTo>
                    <a:pt x="1059" y="1"/>
                  </a:moveTo>
                  <a:cubicBezTo>
                    <a:pt x="364" y="1"/>
                    <a:pt x="1" y="832"/>
                    <a:pt x="485" y="1331"/>
                  </a:cubicBezTo>
                  <a:cubicBezTo>
                    <a:pt x="642" y="1499"/>
                    <a:pt x="842" y="1574"/>
                    <a:pt x="1040" y="1574"/>
                  </a:cubicBezTo>
                  <a:cubicBezTo>
                    <a:pt x="1432" y="1574"/>
                    <a:pt x="1816" y="1279"/>
                    <a:pt x="1846" y="817"/>
                  </a:cubicBezTo>
                  <a:cubicBezTo>
                    <a:pt x="1846"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40" name="Google Shape;940;p29"/>
            <p:cNvSpPr/>
            <p:nvPr/>
          </p:nvSpPr>
          <p:spPr>
            <a:xfrm>
              <a:off x="536287" y="1424323"/>
              <a:ext cx="59141" cy="50459"/>
            </a:xfrm>
            <a:custGeom>
              <a:avLst/>
              <a:gdLst/>
              <a:ahLst/>
              <a:cxnLst/>
              <a:rect l="l" t="t" r="r" b="b"/>
              <a:pathLst>
                <a:path w="1846" h="1575" extrusionOk="0">
                  <a:moveTo>
                    <a:pt x="1044" y="1"/>
                  </a:moveTo>
                  <a:cubicBezTo>
                    <a:pt x="349" y="1"/>
                    <a:pt x="1" y="832"/>
                    <a:pt x="470" y="1331"/>
                  </a:cubicBezTo>
                  <a:cubicBezTo>
                    <a:pt x="632" y="1499"/>
                    <a:pt x="836" y="1574"/>
                    <a:pt x="1035" y="1574"/>
                  </a:cubicBezTo>
                  <a:cubicBezTo>
                    <a:pt x="1430" y="1574"/>
                    <a:pt x="1811" y="1279"/>
                    <a:pt x="1831" y="817"/>
                  </a:cubicBezTo>
                  <a:cubicBezTo>
                    <a:pt x="1846" y="379"/>
                    <a:pt x="1483"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41" name="Google Shape;941;p29"/>
            <p:cNvSpPr/>
            <p:nvPr/>
          </p:nvSpPr>
          <p:spPr>
            <a:xfrm>
              <a:off x="803223" y="1424323"/>
              <a:ext cx="59141" cy="50459"/>
            </a:xfrm>
            <a:custGeom>
              <a:avLst/>
              <a:gdLst/>
              <a:ahLst/>
              <a:cxnLst/>
              <a:rect l="l" t="t" r="r" b="b"/>
              <a:pathLst>
                <a:path w="1846" h="1575" extrusionOk="0">
                  <a:moveTo>
                    <a:pt x="1044" y="1"/>
                  </a:moveTo>
                  <a:cubicBezTo>
                    <a:pt x="364" y="1"/>
                    <a:pt x="1" y="817"/>
                    <a:pt x="485" y="1331"/>
                  </a:cubicBezTo>
                  <a:cubicBezTo>
                    <a:pt x="642" y="1499"/>
                    <a:pt x="842" y="1574"/>
                    <a:pt x="1040" y="1574"/>
                  </a:cubicBezTo>
                  <a:cubicBezTo>
                    <a:pt x="1430" y="1574"/>
                    <a:pt x="1810" y="1279"/>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42" name="Google Shape;942;p29"/>
            <p:cNvSpPr/>
            <p:nvPr/>
          </p:nvSpPr>
          <p:spPr>
            <a:xfrm>
              <a:off x="1070160" y="1424323"/>
              <a:ext cx="59622" cy="50459"/>
            </a:xfrm>
            <a:custGeom>
              <a:avLst/>
              <a:gdLst/>
              <a:ahLst/>
              <a:cxnLst/>
              <a:rect l="l" t="t" r="r" b="b"/>
              <a:pathLst>
                <a:path w="1861" h="1575" extrusionOk="0">
                  <a:moveTo>
                    <a:pt x="1059" y="1"/>
                  </a:moveTo>
                  <a:cubicBezTo>
                    <a:pt x="364" y="1"/>
                    <a:pt x="1" y="832"/>
                    <a:pt x="485" y="1331"/>
                  </a:cubicBezTo>
                  <a:cubicBezTo>
                    <a:pt x="647" y="1499"/>
                    <a:pt x="851" y="1574"/>
                    <a:pt x="1050" y="1574"/>
                  </a:cubicBezTo>
                  <a:cubicBezTo>
                    <a:pt x="1445" y="1574"/>
                    <a:pt x="1825" y="1279"/>
                    <a:pt x="1846" y="817"/>
                  </a:cubicBezTo>
                  <a:cubicBezTo>
                    <a:pt x="1861"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43" name="Google Shape;943;p29"/>
            <p:cNvSpPr/>
            <p:nvPr/>
          </p:nvSpPr>
          <p:spPr>
            <a:xfrm>
              <a:off x="11" y="1704331"/>
              <a:ext cx="61063" cy="52862"/>
            </a:xfrm>
            <a:custGeom>
              <a:avLst/>
              <a:gdLst/>
              <a:ahLst/>
              <a:cxnLst/>
              <a:rect l="l" t="t" r="r" b="b"/>
              <a:pathLst>
                <a:path w="1906" h="1650" extrusionOk="0">
                  <a:moveTo>
                    <a:pt x="1104" y="1"/>
                  </a:moveTo>
                  <a:cubicBezTo>
                    <a:pt x="0" y="1"/>
                    <a:pt x="0" y="1649"/>
                    <a:pt x="1104" y="1649"/>
                  </a:cubicBezTo>
                  <a:cubicBezTo>
                    <a:pt x="1558" y="1649"/>
                    <a:pt x="1906" y="1271"/>
                    <a:pt x="1891" y="833"/>
                  </a:cubicBezTo>
                  <a:cubicBezTo>
                    <a:pt x="1906" y="379"/>
                    <a:pt x="1558" y="16"/>
                    <a:pt x="1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44" name="Google Shape;944;p29"/>
            <p:cNvSpPr/>
            <p:nvPr/>
          </p:nvSpPr>
          <p:spPr>
            <a:xfrm>
              <a:off x="268870" y="1704331"/>
              <a:ext cx="59141" cy="50811"/>
            </a:xfrm>
            <a:custGeom>
              <a:avLst/>
              <a:gdLst/>
              <a:ahLst/>
              <a:cxnLst/>
              <a:rect l="l" t="t" r="r" b="b"/>
              <a:pathLst>
                <a:path w="1846" h="1586" extrusionOk="0">
                  <a:moveTo>
                    <a:pt x="1059" y="1"/>
                  </a:moveTo>
                  <a:cubicBezTo>
                    <a:pt x="364" y="1"/>
                    <a:pt x="1" y="833"/>
                    <a:pt x="485" y="1332"/>
                  </a:cubicBezTo>
                  <a:cubicBezTo>
                    <a:pt x="650" y="1507"/>
                    <a:pt x="857" y="1585"/>
                    <a:pt x="1059" y="1585"/>
                  </a:cubicBezTo>
                  <a:cubicBezTo>
                    <a:pt x="1451" y="1585"/>
                    <a:pt x="1826" y="1291"/>
                    <a:pt x="1846" y="833"/>
                  </a:cubicBezTo>
                  <a:cubicBezTo>
                    <a:pt x="1846"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45" name="Google Shape;945;p29"/>
            <p:cNvSpPr/>
            <p:nvPr/>
          </p:nvSpPr>
          <p:spPr>
            <a:xfrm>
              <a:off x="536287" y="1704331"/>
              <a:ext cx="59141" cy="50811"/>
            </a:xfrm>
            <a:custGeom>
              <a:avLst/>
              <a:gdLst/>
              <a:ahLst/>
              <a:cxnLst/>
              <a:rect l="l" t="t" r="r" b="b"/>
              <a:pathLst>
                <a:path w="1846" h="1586" extrusionOk="0">
                  <a:moveTo>
                    <a:pt x="1044" y="1"/>
                  </a:moveTo>
                  <a:cubicBezTo>
                    <a:pt x="349" y="1"/>
                    <a:pt x="1" y="833"/>
                    <a:pt x="470" y="1332"/>
                  </a:cubicBezTo>
                  <a:cubicBezTo>
                    <a:pt x="635" y="1507"/>
                    <a:pt x="842" y="1585"/>
                    <a:pt x="1044" y="1585"/>
                  </a:cubicBezTo>
                  <a:cubicBezTo>
                    <a:pt x="1436" y="1585"/>
                    <a:pt x="1811" y="1291"/>
                    <a:pt x="1831" y="833"/>
                  </a:cubicBezTo>
                  <a:cubicBezTo>
                    <a:pt x="1846" y="379"/>
                    <a:pt x="1483"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46" name="Google Shape;946;p29"/>
            <p:cNvSpPr/>
            <p:nvPr/>
          </p:nvSpPr>
          <p:spPr>
            <a:xfrm>
              <a:off x="803223" y="1704331"/>
              <a:ext cx="59141" cy="50811"/>
            </a:xfrm>
            <a:custGeom>
              <a:avLst/>
              <a:gdLst/>
              <a:ahLst/>
              <a:cxnLst/>
              <a:rect l="l" t="t" r="r" b="b"/>
              <a:pathLst>
                <a:path w="1846" h="1586" extrusionOk="0">
                  <a:moveTo>
                    <a:pt x="1044" y="1"/>
                  </a:moveTo>
                  <a:cubicBezTo>
                    <a:pt x="349" y="1"/>
                    <a:pt x="1" y="833"/>
                    <a:pt x="485" y="1332"/>
                  </a:cubicBezTo>
                  <a:cubicBezTo>
                    <a:pt x="644" y="1507"/>
                    <a:pt x="848" y="1585"/>
                    <a:pt x="1048" y="1585"/>
                  </a:cubicBezTo>
                  <a:cubicBezTo>
                    <a:pt x="1436" y="1585"/>
                    <a:pt x="1811" y="1291"/>
                    <a:pt x="1831" y="833"/>
                  </a:cubicBezTo>
                  <a:cubicBezTo>
                    <a:pt x="1846" y="379"/>
                    <a:pt x="1498"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47" name="Google Shape;947;p29"/>
            <p:cNvSpPr/>
            <p:nvPr/>
          </p:nvSpPr>
          <p:spPr>
            <a:xfrm>
              <a:off x="1070160" y="1704331"/>
              <a:ext cx="59622" cy="50811"/>
            </a:xfrm>
            <a:custGeom>
              <a:avLst/>
              <a:gdLst/>
              <a:ahLst/>
              <a:cxnLst/>
              <a:rect l="l" t="t" r="r" b="b"/>
              <a:pathLst>
                <a:path w="1861" h="1586" extrusionOk="0">
                  <a:moveTo>
                    <a:pt x="1059" y="1"/>
                  </a:moveTo>
                  <a:cubicBezTo>
                    <a:pt x="364" y="1"/>
                    <a:pt x="1" y="833"/>
                    <a:pt x="485" y="1332"/>
                  </a:cubicBezTo>
                  <a:cubicBezTo>
                    <a:pt x="650" y="1507"/>
                    <a:pt x="857" y="1585"/>
                    <a:pt x="1059" y="1585"/>
                  </a:cubicBezTo>
                  <a:cubicBezTo>
                    <a:pt x="1451" y="1585"/>
                    <a:pt x="1826" y="1291"/>
                    <a:pt x="1846" y="833"/>
                  </a:cubicBezTo>
                  <a:cubicBezTo>
                    <a:pt x="1861"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grpSp>
        <p:nvGrpSpPr>
          <p:cNvPr id="948" name="Google Shape;948;p29"/>
          <p:cNvGrpSpPr/>
          <p:nvPr/>
        </p:nvGrpSpPr>
        <p:grpSpPr>
          <a:xfrm rot="-5400000">
            <a:off x="348315" y="3682261"/>
            <a:ext cx="1129770" cy="1173854"/>
            <a:chOff x="11" y="583339"/>
            <a:chExt cx="1129770" cy="1173854"/>
          </a:xfrm>
        </p:grpSpPr>
        <p:sp>
          <p:nvSpPr>
            <p:cNvPr id="949" name="Google Shape;949;p29"/>
            <p:cNvSpPr/>
            <p:nvPr/>
          </p:nvSpPr>
          <p:spPr>
            <a:xfrm>
              <a:off x="9686" y="583339"/>
              <a:ext cx="51388" cy="52830"/>
            </a:xfrm>
            <a:custGeom>
              <a:avLst/>
              <a:gdLst/>
              <a:ahLst/>
              <a:cxnLst/>
              <a:rect l="l" t="t" r="r" b="b"/>
              <a:pathLst>
                <a:path w="1604" h="1649" extrusionOk="0">
                  <a:moveTo>
                    <a:pt x="802" y="0"/>
                  </a:moveTo>
                  <a:cubicBezTo>
                    <a:pt x="364" y="15"/>
                    <a:pt x="1" y="378"/>
                    <a:pt x="16" y="832"/>
                  </a:cubicBezTo>
                  <a:cubicBezTo>
                    <a:pt x="1" y="1270"/>
                    <a:pt x="364" y="1633"/>
                    <a:pt x="802" y="1648"/>
                  </a:cubicBezTo>
                  <a:cubicBezTo>
                    <a:pt x="1256" y="1633"/>
                    <a:pt x="1604" y="1270"/>
                    <a:pt x="1589" y="832"/>
                  </a:cubicBezTo>
                  <a:cubicBezTo>
                    <a:pt x="1604" y="378"/>
                    <a:pt x="1256" y="15"/>
                    <a:pt x="8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50" name="Google Shape;950;p29"/>
            <p:cNvSpPr/>
            <p:nvPr/>
          </p:nvSpPr>
          <p:spPr>
            <a:xfrm>
              <a:off x="277103" y="584524"/>
              <a:ext cx="50908" cy="50555"/>
            </a:xfrm>
            <a:custGeom>
              <a:avLst/>
              <a:gdLst/>
              <a:ahLst/>
              <a:cxnLst/>
              <a:rect l="l" t="t" r="r" b="b"/>
              <a:pathLst>
                <a:path w="1589" h="1578" extrusionOk="0">
                  <a:moveTo>
                    <a:pt x="795" y="1"/>
                  </a:moveTo>
                  <a:cubicBezTo>
                    <a:pt x="398" y="1"/>
                    <a:pt x="1" y="265"/>
                    <a:pt x="1" y="795"/>
                  </a:cubicBezTo>
                  <a:cubicBezTo>
                    <a:pt x="1" y="1316"/>
                    <a:pt x="398" y="1577"/>
                    <a:pt x="795" y="1577"/>
                  </a:cubicBezTo>
                  <a:cubicBezTo>
                    <a:pt x="1192" y="1577"/>
                    <a:pt x="1589" y="1316"/>
                    <a:pt x="1589" y="795"/>
                  </a:cubicBezTo>
                  <a:cubicBezTo>
                    <a:pt x="1589" y="265"/>
                    <a:pt x="1192" y="1"/>
                    <a:pt x="7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51" name="Google Shape;951;p29"/>
            <p:cNvSpPr/>
            <p:nvPr/>
          </p:nvSpPr>
          <p:spPr>
            <a:xfrm>
              <a:off x="543559" y="583435"/>
              <a:ext cx="52349" cy="52734"/>
            </a:xfrm>
            <a:custGeom>
              <a:avLst/>
              <a:gdLst/>
              <a:ahLst/>
              <a:cxnLst/>
              <a:rect l="l" t="t" r="r" b="b"/>
              <a:pathLst>
                <a:path w="1634" h="1646" extrusionOk="0">
                  <a:moveTo>
                    <a:pt x="817" y="1"/>
                  </a:moveTo>
                  <a:cubicBezTo>
                    <a:pt x="409" y="1"/>
                    <a:pt x="1" y="277"/>
                    <a:pt x="31" y="829"/>
                  </a:cubicBezTo>
                  <a:cubicBezTo>
                    <a:pt x="1" y="1267"/>
                    <a:pt x="364" y="1645"/>
                    <a:pt x="817" y="1645"/>
                  </a:cubicBezTo>
                  <a:cubicBezTo>
                    <a:pt x="1271" y="1645"/>
                    <a:pt x="1619" y="1267"/>
                    <a:pt x="1604" y="829"/>
                  </a:cubicBezTo>
                  <a:cubicBezTo>
                    <a:pt x="1634" y="277"/>
                    <a:pt x="1226" y="1"/>
                    <a:pt x="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52" name="Google Shape;952;p29"/>
            <p:cNvSpPr/>
            <p:nvPr/>
          </p:nvSpPr>
          <p:spPr>
            <a:xfrm>
              <a:off x="810752" y="583435"/>
              <a:ext cx="52093" cy="52734"/>
            </a:xfrm>
            <a:custGeom>
              <a:avLst/>
              <a:gdLst/>
              <a:ahLst/>
              <a:cxnLst/>
              <a:rect l="l" t="t" r="r" b="b"/>
              <a:pathLst>
                <a:path w="1626" h="1646" extrusionOk="0">
                  <a:moveTo>
                    <a:pt x="815" y="1"/>
                  </a:moveTo>
                  <a:cubicBezTo>
                    <a:pt x="408" y="1"/>
                    <a:pt x="0" y="277"/>
                    <a:pt x="23" y="829"/>
                  </a:cubicBezTo>
                  <a:cubicBezTo>
                    <a:pt x="8" y="1267"/>
                    <a:pt x="371" y="1645"/>
                    <a:pt x="809" y="1645"/>
                  </a:cubicBezTo>
                  <a:cubicBezTo>
                    <a:pt x="1263" y="1645"/>
                    <a:pt x="1626" y="1267"/>
                    <a:pt x="1596" y="829"/>
                  </a:cubicBezTo>
                  <a:cubicBezTo>
                    <a:pt x="1626" y="277"/>
                    <a:pt x="1221" y="1"/>
                    <a:pt x="8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53" name="Google Shape;953;p29"/>
            <p:cNvSpPr/>
            <p:nvPr/>
          </p:nvSpPr>
          <p:spPr>
            <a:xfrm>
              <a:off x="1078874" y="584524"/>
              <a:ext cx="50427" cy="50555"/>
            </a:xfrm>
            <a:custGeom>
              <a:avLst/>
              <a:gdLst/>
              <a:ahLst/>
              <a:cxnLst/>
              <a:rect l="l" t="t" r="r" b="b"/>
              <a:pathLst>
                <a:path w="1574" h="1578" extrusionOk="0">
                  <a:moveTo>
                    <a:pt x="787" y="1"/>
                  </a:moveTo>
                  <a:cubicBezTo>
                    <a:pt x="394" y="1"/>
                    <a:pt x="1" y="265"/>
                    <a:pt x="1" y="795"/>
                  </a:cubicBezTo>
                  <a:cubicBezTo>
                    <a:pt x="1" y="1316"/>
                    <a:pt x="394" y="1577"/>
                    <a:pt x="787" y="1577"/>
                  </a:cubicBezTo>
                  <a:cubicBezTo>
                    <a:pt x="1180" y="1577"/>
                    <a:pt x="1574" y="1316"/>
                    <a:pt x="1574" y="795"/>
                  </a:cubicBezTo>
                  <a:cubicBezTo>
                    <a:pt x="1574" y="265"/>
                    <a:pt x="1180"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54" name="Google Shape;954;p29"/>
            <p:cNvSpPr/>
            <p:nvPr/>
          </p:nvSpPr>
          <p:spPr>
            <a:xfrm>
              <a:off x="1933" y="863347"/>
              <a:ext cx="59141" cy="53310"/>
            </a:xfrm>
            <a:custGeom>
              <a:avLst/>
              <a:gdLst/>
              <a:ahLst/>
              <a:cxnLst/>
              <a:rect l="l" t="t" r="r" b="b"/>
              <a:pathLst>
                <a:path w="1846" h="1664" extrusionOk="0">
                  <a:moveTo>
                    <a:pt x="1044" y="0"/>
                  </a:moveTo>
                  <a:cubicBezTo>
                    <a:pt x="1" y="61"/>
                    <a:pt x="1" y="1603"/>
                    <a:pt x="1044" y="1663"/>
                  </a:cubicBezTo>
                  <a:cubicBezTo>
                    <a:pt x="1483" y="1648"/>
                    <a:pt x="1846" y="1270"/>
                    <a:pt x="1831" y="832"/>
                  </a:cubicBezTo>
                  <a:cubicBezTo>
                    <a:pt x="1846" y="393"/>
                    <a:pt x="1498" y="15"/>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55" name="Google Shape;955;p29"/>
            <p:cNvSpPr/>
            <p:nvPr/>
          </p:nvSpPr>
          <p:spPr>
            <a:xfrm>
              <a:off x="268870" y="863827"/>
              <a:ext cx="59141" cy="50459"/>
            </a:xfrm>
            <a:custGeom>
              <a:avLst/>
              <a:gdLst/>
              <a:ahLst/>
              <a:cxnLst/>
              <a:rect l="l" t="t" r="r" b="b"/>
              <a:pathLst>
                <a:path w="1846" h="1575" extrusionOk="0">
                  <a:moveTo>
                    <a:pt x="1059" y="0"/>
                  </a:moveTo>
                  <a:cubicBezTo>
                    <a:pt x="364" y="0"/>
                    <a:pt x="1" y="817"/>
                    <a:pt x="485" y="1331"/>
                  </a:cubicBezTo>
                  <a:cubicBezTo>
                    <a:pt x="642" y="1499"/>
                    <a:pt x="842" y="1574"/>
                    <a:pt x="1040" y="1574"/>
                  </a:cubicBezTo>
                  <a:cubicBezTo>
                    <a:pt x="1432" y="1574"/>
                    <a:pt x="1816" y="1279"/>
                    <a:pt x="1846" y="817"/>
                  </a:cubicBezTo>
                  <a:cubicBezTo>
                    <a:pt x="1846"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56" name="Google Shape;956;p29"/>
            <p:cNvSpPr/>
            <p:nvPr/>
          </p:nvSpPr>
          <p:spPr>
            <a:xfrm>
              <a:off x="536287" y="863827"/>
              <a:ext cx="59141" cy="50459"/>
            </a:xfrm>
            <a:custGeom>
              <a:avLst/>
              <a:gdLst/>
              <a:ahLst/>
              <a:cxnLst/>
              <a:rect l="l" t="t" r="r" b="b"/>
              <a:pathLst>
                <a:path w="1846" h="1575" extrusionOk="0">
                  <a:moveTo>
                    <a:pt x="1044" y="0"/>
                  </a:moveTo>
                  <a:cubicBezTo>
                    <a:pt x="349" y="0"/>
                    <a:pt x="1" y="817"/>
                    <a:pt x="470" y="1331"/>
                  </a:cubicBezTo>
                  <a:cubicBezTo>
                    <a:pt x="632" y="1499"/>
                    <a:pt x="836" y="1574"/>
                    <a:pt x="1035" y="1574"/>
                  </a:cubicBezTo>
                  <a:cubicBezTo>
                    <a:pt x="1430" y="1574"/>
                    <a:pt x="1811" y="1279"/>
                    <a:pt x="1831" y="817"/>
                  </a:cubicBezTo>
                  <a:cubicBezTo>
                    <a:pt x="1846" y="378"/>
                    <a:pt x="1483" y="0"/>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57" name="Google Shape;957;p29"/>
            <p:cNvSpPr/>
            <p:nvPr/>
          </p:nvSpPr>
          <p:spPr>
            <a:xfrm>
              <a:off x="803383" y="863827"/>
              <a:ext cx="58981" cy="50459"/>
            </a:xfrm>
            <a:custGeom>
              <a:avLst/>
              <a:gdLst/>
              <a:ahLst/>
              <a:cxnLst/>
              <a:rect l="l" t="t" r="r" b="b"/>
              <a:pathLst>
                <a:path w="1841" h="1575" extrusionOk="0">
                  <a:moveTo>
                    <a:pt x="1021" y="0"/>
                  </a:moveTo>
                  <a:cubicBezTo>
                    <a:pt x="352" y="0"/>
                    <a:pt x="0" y="821"/>
                    <a:pt x="480" y="1331"/>
                  </a:cubicBezTo>
                  <a:cubicBezTo>
                    <a:pt x="637" y="1499"/>
                    <a:pt x="837" y="1574"/>
                    <a:pt x="1035" y="1574"/>
                  </a:cubicBezTo>
                  <a:cubicBezTo>
                    <a:pt x="1425" y="1574"/>
                    <a:pt x="1805" y="1279"/>
                    <a:pt x="1826" y="817"/>
                  </a:cubicBezTo>
                  <a:cubicBezTo>
                    <a:pt x="1841" y="378"/>
                    <a:pt x="1493" y="0"/>
                    <a:pt x="1039" y="0"/>
                  </a:cubicBezTo>
                  <a:cubicBezTo>
                    <a:pt x="1033" y="0"/>
                    <a:pt x="1027" y="0"/>
                    <a:pt x="10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58" name="Google Shape;958;p29"/>
            <p:cNvSpPr/>
            <p:nvPr/>
          </p:nvSpPr>
          <p:spPr>
            <a:xfrm>
              <a:off x="1070160" y="863827"/>
              <a:ext cx="59622" cy="50459"/>
            </a:xfrm>
            <a:custGeom>
              <a:avLst/>
              <a:gdLst/>
              <a:ahLst/>
              <a:cxnLst/>
              <a:rect l="l" t="t" r="r" b="b"/>
              <a:pathLst>
                <a:path w="1861" h="1575" extrusionOk="0">
                  <a:moveTo>
                    <a:pt x="1059" y="0"/>
                  </a:moveTo>
                  <a:cubicBezTo>
                    <a:pt x="364" y="0"/>
                    <a:pt x="1" y="817"/>
                    <a:pt x="485" y="1331"/>
                  </a:cubicBezTo>
                  <a:cubicBezTo>
                    <a:pt x="647" y="1499"/>
                    <a:pt x="851" y="1574"/>
                    <a:pt x="1050" y="1574"/>
                  </a:cubicBezTo>
                  <a:cubicBezTo>
                    <a:pt x="1445" y="1574"/>
                    <a:pt x="1825" y="1279"/>
                    <a:pt x="1846" y="817"/>
                  </a:cubicBezTo>
                  <a:cubicBezTo>
                    <a:pt x="1861"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59" name="Google Shape;959;p29"/>
            <p:cNvSpPr/>
            <p:nvPr/>
          </p:nvSpPr>
          <p:spPr>
            <a:xfrm>
              <a:off x="11" y="1143835"/>
              <a:ext cx="61063" cy="52830"/>
            </a:xfrm>
            <a:custGeom>
              <a:avLst/>
              <a:gdLst/>
              <a:ahLst/>
              <a:cxnLst/>
              <a:rect l="l" t="t" r="r" b="b"/>
              <a:pathLst>
                <a:path w="1906" h="1649" extrusionOk="0">
                  <a:moveTo>
                    <a:pt x="1104" y="0"/>
                  </a:moveTo>
                  <a:cubicBezTo>
                    <a:pt x="0" y="0"/>
                    <a:pt x="0" y="1649"/>
                    <a:pt x="1104" y="1649"/>
                  </a:cubicBezTo>
                  <a:cubicBezTo>
                    <a:pt x="1558" y="1634"/>
                    <a:pt x="1906" y="1271"/>
                    <a:pt x="1891" y="832"/>
                  </a:cubicBezTo>
                  <a:cubicBezTo>
                    <a:pt x="1906" y="378"/>
                    <a:pt x="1558" y="16"/>
                    <a:pt x="1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60" name="Google Shape;960;p29"/>
            <p:cNvSpPr/>
            <p:nvPr/>
          </p:nvSpPr>
          <p:spPr>
            <a:xfrm>
              <a:off x="268870" y="1143835"/>
              <a:ext cx="59141" cy="50459"/>
            </a:xfrm>
            <a:custGeom>
              <a:avLst/>
              <a:gdLst/>
              <a:ahLst/>
              <a:cxnLst/>
              <a:rect l="l" t="t" r="r" b="b"/>
              <a:pathLst>
                <a:path w="1846" h="1575" extrusionOk="0">
                  <a:moveTo>
                    <a:pt x="1059" y="0"/>
                  </a:moveTo>
                  <a:cubicBezTo>
                    <a:pt x="364" y="0"/>
                    <a:pt x="1" y="832"/>
                    <a:pt x="485" y="1331"/>
                  </a:cubicBezTo>
                  <a:cubicBezTo>
                    <a:pt x="648" y="1499"/>
                    <a:pt x="852" y="1575"/>
                    <a:pt x="1053" y="1575"/>
                  </a:cubicBezTo>
                  <a:cubicBezTo>
                    <a:pt x="1447" y="1575"/>
                    <a:pt x="1826" y="1283"/>
                    <a:pt x="1846" y="832"/>
                  </a:cubicBezTo>
                  <a:cubicBezTo>
                    <a:pt x="1846"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61" name="Google Shape;961;p29"/>
            <p:cNvSpPr/>
            <p:nvPr/>
          </p:nvSpPr>
          <p:spPr>
            <a:xfrm>
              <a:off x="536287" y="1143835"/>
              <a:ext cx="59141" cy="50459"/>
            </a:xfrm>
            <a:custGeom>
              <a:avLst/>
              <a:gdLst/>
              <a:ahLst/>
              <a:cxnLst/>
              <a:rect l="l" t="t" r="r" b="b"/>
              <a:pathLst>
                <a:path w="1846" h="1575" extrusionOk="0">
                  <a:moveTo>
                    <a:pt x="1044" y="0"/>
                  </a:moveTo>
                  <a:cubicBezTo>
                    <a:pt x="349" y="0"/>
                    <a:pt x="1" y="832"/>
                    <a:pt x="470" y="1331"/>
                  </a:cubicBezTo>
                  <a:cubicBezTo>
                    <a:pt x="633" y="1499"/>
                    <a:pt x="837" y="1575"/>
                    <a:pt x="1038" y="1575"/>
                  </a:cubicBezTo>
                  <a:cubicBezTo>
                    <a:pt x="1432" y="1575"/>
                    <a:pt x="1811" y="1283"/>
                    <a:pt x="1831" y="832"/>
                  </a:cubicBezTo>
                  <a:cubicBezTo>
                    <a:pt x="1846" y="378"/>
                    <a:pt x="1483"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62" name="Google Shape;962;p29"/>
            <p:cNvSpPr/>
            <p:nvPr/>
          </p:nvSpPr>
          <p:spPr>
            <a:xfrm>
              <a:off x="803223" y="1143835"/>
              <a:ext cx="59141" cy="50459"/>
            </a:xfrm>
            <a:custGeom>
              <a:avLst/>
              <a:gdLst/>
              <a:ahLst/>
              <a:cxnLst/>
              <a:rect l="l" t="t" r="r" b="b"/>
              <a:pathLst>
                <a:path w="1846" h="1575" extrusionOk="0">
                  <a:moveTo>
                    <a:pt x="1044" y="0"/>
                  </a:moveTo>
                  <a:cubicBezTo>
                    <a:pt x="349" y="0"/>
                    <a:pt x="1" y="832"/>
                    <a:pt x="485" y="1331"/>
                  </a:cubicBezTo>
                  <a:cubicBezTo>
                    <a:pt x="643" y="1499"/>
                    <a:pt x="844" y="1575"/>
                    <a:pt x="1042" y="1575"/>
                  </a:cubicBezTo>
                  <a:cubicBezTo>
                    <a:pt x="1432" y="1575"/>
                    <a:pt x="1810" y="1283"/>
                    <a:pt x="1831" y="832"/>
                  </a:cubicBezTo>
                  <a:cubicBezTo>
                    <a:pt x="1846" y="378"/>
                    <a:pt x="1498"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63" name="Google Shape;963;p29"/>
            <p:cNvSpPr/>
            <p:nvPr/>
          </p:nvSpPr>
          <p:spPr>
            <a:xfrm>
              <a:off x="1070160" y="1143835"/>
              <a:ext cx="59622" cy="50459"/>
            </a:xfrm>
            <a:custGeom>
              <a:avLst/>
              <a:gdLst/>
              <a:ahLst/>
              <a:cxnLst/>
              <a:rect l="l" t="t" r="r" b="b"/>
              <a:pathLst>
                <a:path w="1861" h="1575" extrusionOk="0">
                  <a:moveTo>
                    <a:pt x="1059" y="0"/>
                  </a:moveTo>
                  <a:cubicBezTo>
                    <a:pt x="364" y="0"/>
                    <a:pt x="1" y="832"/>
                    <a:pt x="485" y="1331"/>
                  </a:cubicBezTo>
                  <a:cubicBezTo>
                    <a:pt x="648" y="1499"/>
                    <a:pt x="852" y="1575"/>
                    <a:pt x="1053" y="1575"/>
                  </a:cubicBezTo>
                  <a:cubicBezTo>
                    <a:pt x="1447" y="1575"/>
                    <a:pt x="1825" y="1283"/>
                    <a:pt x="1846" y="832"/>
                  </a:cubicBezTo>
                  <a:cubicBezTo>
                    <a:pt x="1861"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64" name="Google Shape;964;p29"/>
            <p:cNvSpPr/>
            <p:nvPr/>
          </p:nvSpPr>
          <p:spPr>
            <a:xfrm>
              <a:off x="1933" y="1424323"/>
              <a:ext cx="59141" cy="52830"/>
            </a:xfrm>
            <a:custGeom>
              <a:avLst/>
              <a:gdLst/>
              <a:ahLst/>
              <a:cxnLst/>
              <a:rect l="l" t="t" r="r" b="b"/>
              <a:pathLst>
                <a:path w="1846" h="1649" extrusionOk="0">
                  <a:moveTo>
                    <a:pt x="1044" y="1"/>
                  </a:moveTo>
                  <a:cubicBezTo>
                    <a:pt x="1" y="46"/>
                    <a:pt x="1" y="1588"/>
                    <a:pt x="1044" y="1649"/>
                  </a:cubicBezTo>
                  <a:cubicBezTo>
                    <a:pt x="1498" y="1634"/>
                    <a:pt x="1846" y="1271"/>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65" name="Google Shape;965;p29"/>
            <p:cNvSpPr/>
            <p:nvPr/>
          </p:nvSpPr>
          <p:spPr>
            <a:xfrm>
              <a:off x="268870" y="1424323"/>
              <a:ext cx="59141" cy="50459"/>
            </a:xfrm>
            <a:custGeom>
              <a:avLst/>
              <a:gdLst/>
              <a:ahLst/>
              <a:cxnLst/>
              <a:rect l="l" t="t" r="r" b="b"/>
              <a:pathLst>
                <a:path w="1846" h="1575" extrusionOk="0">
                  <a:moveTo>
                    <a:pt x="1059" y="1"/>
                  </a:moveTo>
                  <a:cubicBezTo>
                    <a:pt x="364" y="1"/>
                    <a:pt x="1" y="832"/>
                    <a:pt x="485" y="1331"/>
                  </a:cubicBezTo>
                  <a:cubicBezTo>
                    <a:pt x="642" y="1499"/>
                    <a:pt x="842" y="1574"/>
                    <a:pt x="1040" y="1574"/>
                  </a:cubicBezTo>
                  <a:cubicBezTo>
                    <a:pt x="1432" y="1574"/>
                    <a:pt x="1816" y="1279"/>
                    <a:pt x="1846" y="817"/>
                  </a:cubicBezTo>
                  <a:cubicBezTo>
                    <a:pt x="1846"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66" name="Google Shape;966;p29"/>
            <p:cNvSpPr/>
            <p:nvPr/>
          </p:nvSpPr>
          <p:spPr>
            <a:xfrm>
              <a:off x="536287" y="1424323"/>
              <a:ext cx="59141" cy="50459"/>
            </a:xfrm>
            <a:custGeom>
              <a:avLst/>
              <a:gdLst/>
              <a:ahLst/>
              <a:cxnLst/>
              <a:rect l="l" t="t" r="r" b="b"/>
              <a:pathLst>
                <a:path w="1846" h="1575" extrusionOk="0">
                  <a:moveTo>
                    <a:pt x="1044" y="1"/>
                  </a:moveTo>
                  <a:cubicBezTo>
                    <a:pt x="349" y="1"/>
                    <a:pt x="1" y="832"/>
                    <a:pt x="470" y="1331"/>
                  </a:cubicBezTo>
                  <a:cubicBezTo>
                    <a:pt x="632" y="1499"/>
                    <a:pt x="836" y="1574"/>
                    <a:pt x="1035" y="1574"/>
                  </a:cubicBezTo>
                  <a:cubicBezTo>
                    <a:pt x="1430" y="1574"/>
                    <a:pt x="1811" y="1279"/>
                    <a:pt x="1831" y="817"/>
                  </a:cubicBezTo>
                  <a:cubicBezTo>
                    <a:pt x="1846" y="379"/>
                    <a:pt x="1483"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67" name="Google Shape;967;p29"/>
            <p:cNvSpPr/>
            <p:nvPr/>
          </p:nvSpPr>
          <p:spPr>
            <a:xfrm>
              <a:off x="803223" y="1424323"/>
              <a:ext cx="59141" cy="50459"/>
            </a:xfrm>
            <a:custGeom>
              <a:avLst/>
              <a:gdLst/>
              <a:ahLst/>
              <a:cxnLst/>
              <a:rect l="l" t="t" r="r" b="b"/>
              <a:pathLst>
                <a:path w="1846" h="1575" extrusionOk="0">
                  <a:moveTo>
                    <a:pt x="1044" y="1"/>
                  </a:moveTo>
                  <a:cubicBezTo>
                    <a:pt x="364" y="1"/>
                    <a:pt x="1" y="817"/>
                    <a:pt x="485" y="1331"/>
                  </a:cubicBezTo>
                  <a:cubicBezTo>
                    <a:pt x="642" y="1499"/>
                    <a:pt x="842" y="1574"/>
                    <a:pt x="1040" y="1574"/>
                  </a:cubicBezTo>
                  <a:cubicBezTo>
                    <a:pt x="1430" y="1574"/>
                    <a:pt x="1810" y="1279"/>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68" name="Google Shape;968;p29"/>
            <p:cNvSpPr/>
            <p:nvPr/>
          </p:nvSpPr>
          <p:spPr>
            <a:xfrm>
              <a:off x="1070160" y="1424323"/>
              <a:ext cx="59622" cy="50459"/>
            </a:xfrm>
            <a:custGeom>
              <a:avLst/>
              <a:gdLst/>
              <a:ahLst/>
              <a:cxnLst/>
              <a:rect l="l" t="t" r="r" b="b"/>
              <a:pathLst>
                <a:path w="1861" h="1575" extrusionOk="0">
                  <a:moveTo>
                    <a:pt x="1059" y="1"/>
                  </a:moveTo>
                  <a:cubicBezTo>
                    <a:pt x="364" y="1"/>
                    <a:pt x="1" y="832"/>
                    <a:pt x="485" y="1331"/>
                  </a:cubicBezTo>
                  <a:cubicBezTo>
                    <a:pt x="647" y="1499"/>
                    <a:pt x="851" y="1574"/>
                    <a:pt x="1050" y="1574"/>
                  </a:cubicBezTo>
                  <a:cubicBezTo>
                    <a:pt x="1445" y="1574"/>
                    <a:pt x="1825" y="1279"/>
                    <a:pt x="1846" y="817"/>
                  </a:cubicBezTo>
                  <a:cubicBezTo>
                    <a:pt x="1861"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69" name="Google Shape;969;p29"/>
            <p:cNvSpPr/>
            <p:nvPr/>
          </p:nvSpPr>
          <p:spPr>
            <a:xfrm>
              <a:off x="11" y="1704331"/>
              <a:ext cx="61063" cy="52862"/>
            </a:xfrm>
            <a:custGeom>
              <a:avLst/>
              <a:gdLst/>
              <a:ahLst/>
              <a:cxnLst/>
              <a:rect l="l" t="t" r="r" b="b"/>
              <a:pathLst>
                <a:path w="1906" h="1650" extrusionOk="0">
                  <a:moveTo>
                    <a:pt x="1104" y="1"/>
                  </a:moveTo>
                  <a:cubicBezTo>
                    <a:pt x="0" y="1"/>
                    <a:pt x="0" y="1649"/>
                    <a:pt x="1104" y="1649"/>
                  </a:cubicBezTo>
                  <a:cubicBezTo>
                    <a:pt x="1558" y="1649"/>
                    <a:pt x="1906" y="1271"/>
                    <a:pt x="1891" y="833"/>
                  </a:cubicBezTo>
                  <a:cubicBezTo>
                    <a:pt x="1906" y="379"/>
                    <a:pt x="1558" y="16"/>
                    <a:pt x="1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70" name="Google Shape;970;p29"/>
            <p:cNvSpPr/>
            <p:nvPr/>
          </p:nvSpPr>
          <p:spPr>
            <a:xfrm>
              <a:off x="268870" y="1704331"/>
              <a:ext cx="59141" cy="50811"/>
            </a:xfrm>
            <a:custGeom>
              <a:avLst/>
              <a:gdLst/>
              <a:ahLst/>
              <a:cxnLst/>
              <a:rect l="l" t="t" r="r" b="b"/>
              <a:pathLst>
                <a:path w="1846" h="1586" extrusionOk="0">
                  <a:moveTo>
                    <a:pt x="1059" y="1"/>
                  </a:moveTo>
                  <a:cubicBezTo>
                    <a:pt x="364" y="1"/>
                    <a:pt x="1" y="833"/>
                    <a:pt x="485" y="1332"/>
                  </a:cubicBezTo>
                  <a:cubicBezTo>
                    <a:pt x="650" y="1507"/>
                    <a:pt x="857" y="1585"/>
                    <a:pt x="1059" y="1585"/>
                  </a:cubicBezTo>
                  <a:cubicBezTo>
                    <a:pt x="1451" y="1585"/>
                    <a:pt x="1826" y="1291"/>
                    <a:pt x="1846" y="833"/>
                  </a:cubicBezTo>
                  <a:cubicBezTo>
                    <a:pt x="1846"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71" name="Google Shape;971;p29"/>
            <p:cNvSpPr/>
            <p:nvPr/>
          </p:nvSpPr>
          <p:spPr>
            <a:xfrm>
              <a:off x="536287" y="1704331"/>
              <a:ext cx="59141" cy="50811"/>
            </a:xfrm>
            <a:custGeom>
              <a:avLst/>
              <a:gdLst/>
              <a:ahLst/>
              <a:cxnLst/>
              <a:rect l="l" t="t" r="r" b="b"/>
              <a:pathLst>
                <a:path w="1846" h="1586" extrusionOk="0">
                  <a:moveTo>
                    <a:pt x="1044" y="1"/>
                  </a:moveTo>
                  <a:cubicBezTo>
                    <a:pt x="349" y="1"/>
                    <a:pt x="1" y="833"/>
                    <a:pt x="470" y="1332"/>
                  </a:cubicBezTo>
                  <a:cubicBezTo>
                    <a:pt x="635" y="1507"/>
                    <a:pt x="842" y="1585"/>
                    <a:pt x="1044" y="1585"/>
                  </a:cubicBezTo>
                  <a:cubicBezTo>
                    <a:pt x="1436" y="1585"/>
                    <a:pt x="1811" y="1291"/>
                    <a:pt x="1831" y="833"/>
                  </a:cubicBezTo>
                  <a:cubicBezTo>
                    <a:pt x="1846" y="379"/>
                    <a:pt x="1483"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72" name="Google Shape;972;p29"/>
            <p:cNvSpPr/>
            <p:nvPr/>
          </p:nvSpPr>
          <p:spPr>
            <a:xfrm>
              <a:off x="803223" y="1704331"/>
              <a:ext cx="59141" cy="50811"/>
            </a:xfrm>
            <a:custGeom>
              <a:avLst/>
              <a:gdLst/>
              <a:ahLst/>
              <a:cxnLst/>
              <a:rect l="l" t="t" r="r" b="b"/>
              <a:pathLst>
                <a:path w="1846" h="1586" extrusionOk="0">
                  <a:moveTo>
                    <a:pt x="1044" y="1"/>
                  </a:moveTo>
                  <a:cubicBezTo>
                    <a:pt x="349" y="1"/>
                    <a:pt x="1" y="833"/>
                    <a:pt x="485" y="1332"/>
                  </a:cubicBezTo>
                  <a:cubicBezTo>
                    <a:pt x="644" y="1507"/>
                    <a:pt x="848" y="1585"/>
                    <a:pt x="1048" y="1585"/>
                  </a:cubicBezTo>
                  <a:cubicBezTo>
                    <a:pt x="1436" y="1585"/>
                    <a:pt x="1811" y="1291"/>
                    <a:pt x="1831" y="833"/>
                  </a:cubicBezTo>
                  <a:cubicBezTo>
                    <a:pt x="1846" y="379"/>
                    <a:pt x="1498"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73" name="Google Shape;973;p29"/>
            <p:cNvSpPr/>
            <p:nvPr/>
          </p:nvSpPr>
          <p:spPr>
            <a:xfrm>
              <a:off x="1070160" y="1704331"/>
              <a:ext cx="59622" cy="50811"/>
            </a:xfrm>
            <a:custGeom>
              <a:avLst/>
              <a:gdLst/>
              <a:ahLst/>
              <a:cxnLst/>
              <a:rect l="l" t="t" r="r" b="b"/>
              <a:pathLst>
                <a:path w="1861" h="1586" extrusionOk="0">
                  <a:moveTo>
                    <a:pt x="1059" y="1"/>
                  </a:moveTo>
                  <a:cubicBezTo>
                    <a:pt x="364" y="1"/>
                    <a:pt x="1" y="833"/>
                    <a:pt x="485" y="1332"/>
                  </a:cubicBezTo>
                  <a:cubicBezTo>
                    <a:pt x="650" y="1507"/>
                    <a:pt x="857" y="1585"/>
                    <a:pt x="1059" y="1585"/>
                  </a:cubicBezTo>
                  <a:cubicBezTo>
                    <a:pt x="1451" y="1585"/>
                    <a:pt x="1826" y="1291"/>
                    <a:pt x="1846" y="833"/>
                  </a:cubicBezTo>
                  <a:cubicBezTo>
                    <a:pt x="1861"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07850"/>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2"/>
              </a:buClr>
              <a:buSzPts val="2800"/>
              <a:buFont typeface="Paytone One"/>
              <a:buNone/>
              <a:defRPr sz="2800">
                <a:solidFill>
                  <a:schemeClr val="accent2"/>
                </a:solidFill>
                <a:latin typeface="Paytone One"/>
                <a:ea typeface="Paytone One"/>
                <a:cs typeface="Paytone One"/>
                <a:sym typeface="Paytone One"/>
              </a:defRPr>
            </a:lvl1pPr>
            <a:lvl2pPr lvl="1" rtl="0">
              <a:spcBef>
                <a:spcPts val="0"/>
              </a:spcBef>
              <a:spcAft>
                <a:spcPts val="0"/>
              </a:spcAft>
              <a:buClr>
                <a:schemeClr val="accent2"/>
              </a:buClr>
              <a:buSzPts val="2800"/>
              <a:buFont typeface="Paytone One"/>
              <a:buNone/>
              <a:defRPr sz="2800">
                <a:solidFill>
                  <a:schemeClr val="accent2"/>
                </a:solidFill>
                <a:latin typeface="Paytone One"/>
                <a:ea typeface="Paytone One"/>
                <a:cs typeface="Paytone One"/>
                <a:sym typeface="Paytone One"/>
              </a:defRPr>
            </a:lvl2pPr>
            <a:lvl3pPr lvl="2" rtl="0">
              <a:spcBef>
                <a:spcPts val="0"/>
              </a:spcBef>
              <a:spcAft>
                <a:spcPts val="0"/>
              </a:spcAft>
              <a:buClr>
                <a:schemeClr val="accent2"/>
              </a:buClr>
              <a:buSzPts val="2800"/>
              <a:buFont typeface="Paytone One"/>
              <a:buNone/>
              <a:defRPr sz="2800">
                <a:solidFill>
                  <a:schemeClr val="accent2"/>
                </a:solidFill>
                <a:latin typeface="Paytone One"/>
                <a:ea typeface="Paytone One"/>
                <a:cs typeface="Paytone One"/>
                <a:sym typeface="Paytone One"/>
              </a:defRPr>
            </a:lvl3pPr>
            <a:lvl4pPr lvl="3" rtl="0">
              <a:spcBef>
                <a:spcPts val="0"/>
              </a:spcBef>
              <a:spcAft>
                <a:spcPts val="0"/>
              </a:spcAft>
              <a:buClr>
                <a:schemeClr val="accent2"/>
              </a:buClr>
              <a:buSzPts val="2800"/>
              <a:buFont typeface="Paytone One"/>
              <a:buNone/>
              <a:defRPr sz="2800">
                <a:solidFill>
                  <a:schemeClr val="accent2"/>
                </a:solidFill>
                <a:latin typeface="Paytone One"/>
                <a:ea typeface="Paytone One"/>
                <a:cs typeface="Paytone One"/>
                <a:sym typeface="Paytone One"/>
              </a:defRPr>
            </a:lvl4pPr>
            <a:lvl5pPr lvl="4" rtl="0">
              <a:spcBef>
                <a:spcPts val="0"/>
              </a:spcBef>
              <a:spcAft>
                <a:spcPts val="0"/>
              </a:spcAft>
              <a:buClr>
                <a:schemeClr val="accent2"/>
              </a:buClr>
              <a:buSzPts val="2800"/>
              <a:buFont typeface="Paytone One"/>
              <a:buNone/>
              <a:defRPr sz="2800">
                <a:solidFill>
                  <a:schemeClr val="accent2"/>
                </a:solidFill>
                <a:latin typeface="Paytone One"/>
                <a:ea typeface="Paytone One"/>
                <a:cs typeface="Paytone One"/>
                <a:sym typeface="Paytone One"/>
              </a:defRPr>
            </a:lvl5pPr>
            <a:lvl6pPr lvl="5" rtl="0">
              <a:spcBef>
                <a:spcPts val="0"/>
              </a:spcBef>
              <a:spcAft>
                <a:spcPts val="0"/>
              </a:spcAft>
              <a:buClr>
                <a:schemeClr val="accent2"/>
              </a:buClr>
              <a:buSzPts val="2800"/>
              <a:buFont typeface="Paytone One"/>
              <a:buNone/>
              <a:defRPr sz="2800">
                <a:solidFill>
                  <a:schemeClr val="accent2"/>
                </a:solidFill>
                <a:latin typeface="Paytone One"/>
                <a:ea typeface="Paytone One"/>
                <a:cs typeface="Paytone One"/>
                <a:sym typeface="Paytone One"/>
              </a:defRPr>
            </a:lvl6pPr>
            <a:lvl7pPr lvl="6" rtl="0">
              <a:spcBef>
                <a:spcPts val="0"/>
              </a:spcBef>
              <a:spcAft>
                <a:spcPts val="0"/>
              </a:spcAft>
              <a:buClr>
                <a:schemeClr val="accent2"/>
              </a:buClr>
              <a:buSzPts val="2800"/>
              <a:buFont typeface="Paytone One"/>
              <a:buNone/>
              <a:defRPr sz="2800">
                <a:solidFill>
                  <a:schemeClr val="accent2"/>
                </a:solidFill>
                <a:latin typeface="Paytone One"/>
                <a:ea typeface="Paytone One"/>
                <a:cs typeface="Paytone One"/>
                <a:sym typeface="Paytone One"/>
              </a:defRPr>
            </a:lvl7pPr>
            <a:lvl8pPr lvl="7" rtl="0">
              <a:spcBef>
                <a:spcPts val="0"/>
              </a:spcBef>
              <a:spcAft>
                <a:spcPts val="0"/>
              </a:spcAft>
              <a:buClr>
                <a:schemeClr val="accent2"/>
              </a:buClr>
              <a:buSzPts val="2800"/>
              <a:buFont typeface="Paytone One"/>
              <a:buNone/>
              <a:defRPr sz="2800">
                <a:solidFill>
                  <a:schemeClr val="accent2"/>
                </a:solidFill>
                <a:latin typeface="Paytone One"/>
                <a:ea typeface="Paytone One"/>
                <a:cs typeface="Paytone One"/>
                <a:sym typeface="Paytone One"/>
              </a:defRPr>
            </a:lvl8pPr>
            <a:lvl9pPr lvl="8" rtl="0">
              <a:spcBef>
                <a:spcPts val="0"/>
              </a:spcBef>
              <a:spcAft>
                <a:spcPts val="0"/>
              </a:spcAft>
              <a:buClr>
                <a:schemeClr val="accent2"/>
              </a:buClr>
              <a:buSzPts val="2800"/>
              <a:buFont typeface="Paytone One"/>
              <a:buNone/>
              <a:defRPr sz="2800">
                <a:solidFill>
                  <a:schemeClr val="accent2"/>
                </a:solidFill>
                <a:latin typeface="Paytone One"/>
                <a:ea typeface="Paytone One"/>
                <a:cs typeface="Paytone One"/>
                <a:sym typeface="Paytone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accent2"/>
              </a:buClr>
              <a:buSzPts val="1800"/>
              <a:buFont typeface="Questrial"/>
              <a:buChar char="●"/>
              <a:defRPr sz="1800">
                <a:solidFill>
                  <a:schemeClr val="accent2"/>
                </a:solidFill>
                <a:latin typeface="Questrial"/>
                <a:ea typeface="Questrial"/>
                <a:cs typeface="Questrial"/>
                <a:sym typeface="Questrial"/>
              </a:defRPr>
            </a:lvl1pPr>
            <a:lvl2pPr marL="914400" lvl="1" indent="-317500">
              <a:lnSpc>
                <a:spcPct val="100000"/>
              </a:lnSpc>
              <a:spcBef>
                <a:spcPts val="1600"/>
              </a:spcBef>
              <a:spcAft>
                <a:spcPts val="0"/>
              </a:spcAft>
              <a:buClr>
                <a:schemeClr val="accent2"/>
              </a:buClr>
              <a:buSzPts val="1400"/>
              <a:buFont typeface="Questrial"/>
              <a:buChar char="○"/>
              <a:defRPr>
                <a:solidFill>
                  <a:schemeClr val="accent2"/>
                </a:solidFill>
                <a:latin typeface="Questrial"/>
                <a:ea typeface="Questrial"/>
                <a:cs typeface="Questrial"/>
                <a:sym typeface="Questrial"/>
              </a:defRPr>
            </a:lvl2pPr>
            <a:lvl3pPr marL="1371600" lvl="2" indent="-317500">
              <a:lnSpc>
                <a:spcPct val="100000"/>
              </a:lnSpc>
              <a:spcBef>
                <a:spcPts val="1600"/>
              </a:spcBef>
              <a:spcAft>
                <a:spcPts val="0"/>
              </a:spcAft>
              <a:buClr>
                <a:schemeClr val="accent2"/>
              </a:buClr>
              <a:buSzPts val="1400"/>
              <a:buFont typeface="Questrial"/>
              <a:buChar char="■"/>
              <a:defRPr>
                <a:solidFill>
                  <a:schemeClr val="accent2"/>
                </a:solidFill>
                <a:latin typeface="Questrial"/>
                <a:ea typeface="Questrial"/>
                <a:cs typeface="Questrial"/>
                <a:sym typeface="Questrial"/>
              </a:defRPr>
            </a:lvl3pPr>
            <a:lvl4pPr marL="1828800" lvl="3" indent="-317500">
              <a:lnSpc>
                <a:spcPct val="100000"/>
              </a:lnSpc>
              <a:spcBef>
                <a:spcPts val="1600"/>
              </a:spcBef>
              <a:spcAft>
                <a:spcPts val="0"/>
              </a:spcAft>
              <a:buClr>
                <a:schemeClr val="accent2"/>
              </a:buClr>
              <a:buSzPts val="1400"/>
              <a:buFont typeface="Questrial"/>
              <a:buChar char="●"/>
              <a:defRPr>
                <a:solidFill>
                  <a:schemeClr val="accent2"/>
                </a:solidFill>
                <a:latin typeface="Questrial"/>
                <a:ea typeface="Questrial"/>
                <a:cs typeface="Questrial"/>
                <a:sym typeface="Questrial"/>
              </a:defRPr>
            </a:lvl4pPr>
            <a:lvl5pPr marL="2286000" lvl="4" indent="-317500">
              <a:lnSpc>
                <a:spcPct val="100000"/>
              </a:lnSpc>
              <a:spcBef>
                <a:spcPts val="1600"/>
              </a:spcBef>
              <a:spcAft>
                <a:spcPts val="0"/>
              </a:spcAft>
              <a:buClr>
                <a:schemeClr val="accent2"/>
              </a:buClr>
              <a:buSzPts val="1400"/>
              <a:buFont typeface="Questrial"/>
              <a:buChar char="○"/>
              <a:defRPr>
                <a:solidFill>
                  <a:schemeClr val="accent2"/>
                </a:solidFill>
                <a:latin typeface="Questrial"/>
                <a:ea typeface="Questrial"/>
                <a:cs typeface="Questrial"/>
                <a:sym typeface="Questrial"/>
              </a:defRPr>
            </a:lvl5pPr>
            <a:lvl6pPr marL="2743200" lvl="5" indent="-317500">
              <a:lnSpc>
                <a:spcPct val="100000"/>
              </a:lnSpc>
              <a:spcBef>
                <a:spcPts val="1600"/>
              </a:spcBef>
              <a:spcAft>
                <a:spcPts val="0"/>
              </a:spcAft>
              <a:buClr>
                <a:schemeClr val="accent2"/>
              </a:buClr>
              <a:buSzPts val="1400"/>
              <a:buFont typeface="Questrial"/>
              <a:buChar char="■"/>
              <a:defRPr>
                <a:solidFill>
                  <a:schemeClr val="accent2"/>
                </a:solidFill>
                <a:latin typeface="Questrial"/>
                <a:ea typeface="Questrial"/>
                <a:cs typeface="Questrial"/>
                <a:sym typeface="Questrial"/>
              </a:defRPr>
            </a:lvl6pPr>
            <a:lvl7pPr marL="3200400" lvl="6" indent="-317500">
              <a:lnSpc>
                <a:spcPct val="100000"/>
              </a:lnSpc>
              <a:spcBef>
                <a:spcPts val="1600"/>
              </a:spcBef>
              <a:spcAft>
                <a:spcPts val="0"/>
              </a:spcAft>
              <a:buClr>
                <a:schemeClr val="accent2"/>
              </a:buClr>
              <a:buSzPts val="1400"/>
              <a:buFont typeface="Questrial"/>
              <a:buChar char="●"/>
              <a:defRPr>
                <a:solidFill>
                  <a:schemeClr val="accent2"/>
                </a:solidFill>
                <a:latin typeface="Questrial"/>
                <a:ea typeface="Questrial"/>
                <a:cs typeface="Questrial"/>
                <a:sym typeface="Questrial"/>
              </a:defRPr>
            </a:lvl7pPr>
            <a:lvl8pPr marL="3657600" lvl="7" indent="-317500">
              <a:lnSpc>
                <a:spcPct val="100000"/>
              </a:lnSpc>
              <a:spcBef>
                <a:spcPts val="1600"/>
              </a:spcBef>
              <a:spcAft>
                <a:spcPts val="0"/>
              </a:spcAft>
              <a:buClr>
                <a:schemeClr val="accent2"/>
              </a:buClr>
              <a:buSzPts val="1400"/>
              <a:buFont typeface="Questrial"/>
              <a:buChar char="○"/>
              <a:defRPr>
                <a:solidFill>
                  <a:schemeClr val="accent2"/>
                </a:solidFill>
                <a:latin typeface="Questrial"/>
                <a:ea typeface="Questrial"/>
                <a:cs typeface="Questrial"/>
                <a:sym typeface="Questrial"/>
              </a:defRPr>
            </a:lvl8pPr>
            <a:lvl9pPr marL="4114800" lvl="8" indent="-317500">
              <a:lnSpc>
                <a:spcPct val="100000"/>
              </a:lnSpc>
              <a:spcBef>
                <a:spcPts val="1600"/>
              </a:spcBef>
              <a:spcAft>
                <a:spcPts val="1600"/>
              </a:spcAft>
              <a:buClr>
                <a:schemeClr val="accent2"/>
              </a:buClr>
              <a:buSzPts val="1400"/>
              <a:buFont typeface="Questrial"/>
              <a:buChar char="■"/>
              <a:defRPr>
                <a:solidFill>
                  <a:schemeClr val="accent2"/>
                </a:solidFill>
                <a:latin typeface="Questrial"/>
                <a:ea typeface="Questrial"/>
                <a:cs typeface="Questrial"/>
                <a:sym typeface="Questria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4" r:id="rId3"/>
    <p:sldLayoutId id="2147483658" r:id="rId4"/>
    <p:sldLayoutId id="2147483663" r:id="rId5"/>
    <p:sldLayoutId id="2147483666" r:id="rId6"/>
    <p:sldLayoutId id="2147483669" r:id="rId7"/>
    <p:sldLayoutId id="2147483674" r:id="rId8"/>
    <p:sldLayoutId id="2147483675" r:id="rId9"/>
  </p:sldLayoutIdLst>
  <p:hf hd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981"/>
        <p:cNvGrpSpPr/>
        <p:nvPr/>
      </p:nvGrpSpPr>
      <p:grpSpPr>
        <a:xfrm>
          <a:off x="0" y="0"/>
          <a:ext cx="0" cy="0"/>
          <a:chOff x="0" y="0"/>
          <a:chExt cx="0" cy="0"/>
        </a:xfrm>
      </p:grpSpPr>
      <p:sp>
        <p:nvSpPr>
          <p:cNvPr id="982" name="Google Shape;982;p32"/>
          <p:cNvSpPr txBox="1">
            <a:spLocks noGrp="1"/>
          </p:cNvSpPr>
          <p:nvPr>
            <p:ph type="ctrTitle"/>
          </p:nvPr>
        </p:nvSpPr>
        <p:spPr>
          <a:xfrm>
            <a:off x="1" y="885824"/>
            <a:ext cx="7315200" cy="616033"/>
          </a:xfrm>
          <a:prstGeom prst="rect">
            <a:avLst/>
          </a:prstGeom>
        </p:spPr>
        <p:txBody>
          <a:bodyPr spcFirstLastPara="1" wrap="square" lIns="91425" tIns="91425" rIns="91425" bIns="91425" anchor="b" anchorCtr="0">
            <a:noAutofit/>
          </a:bodyPr>
          <a:lstStyle/>
          <a:p>
            <a:pPr algn="ctr">
              <a:lnSpc>
                <a:spcPct val="107000"/>
              </a:lnSpc>
              <a:spcAft>
                <a:spcPts val="800"/>
              </a:spcAft>
            </a:pPr>
            <a:r>
              <a:rPr lang="en-IN" sz="2400" b="1" dirty="0">
                <a:solidFill>
                  <a:srgbClr val="C00000"/>
                </a:solidFill>
                <a:effectLst/>
                <a:latin typeface="Times New Roman" panose="02020603050405020304" pitchFamily="18" charset="0"/>
                <a:ea typeface="Calibri" panose="020F0502020204030204" pitchFamily="34" charset="0"/>
                <a:cs typeface="Times New Roman" panose="02020603050405020304" pitchFamily="18" charset="0"/>
              </a:rPr>
              <a:t>Random Forest Classifier for Predicting </a:t>
            </a:r>
            <a:br>
              <a:rPr lang="en-IN" sz="2400" b="1" dirty="0">
                <a:solidFill>
                  <a:srgbClr val="C00000"/>
                </a:solidFill>
                <a:effectLst/>
                <a:latin typeface="Times New Roman" panose="02020603050405020304" pitchFamily="18" charset="0"/>
                <a:ea typeface="Calibri" panose="020F0502020204030204" pitchFamily="34" charset="0"/>
                <a:cs typeface="Times New Roman" panose="02020603050405020304" pitchFamily="18" charset="0"/>
              </a:rPr>
            </a:br>
            <a:r>
              <a:rPr lang="en-IN" sz="2400" b="1" dirty="0">
                <a:solidFill>
                  <a:srgbClr val="C00000"/>
                </a:solidFill>
                <a:effectLst/>
                <a:latin typeface="Times New Roman" panose="02020603050405020304" pitchFamily="18" charset="0"/>
                <a:ea typeface="Calibri" panose="020F0502020204030204" pitchFamily="34" charset="0"/>
                <a:cs typeface="Times New Roman" panose="02020603050405020304" pitchFamily="18" charset="0"/>
              </a:rPr>
              <a:t>Coronary Illness</a:t>
            </a:r>
            <a:endParaRPr lang="en-IN" sz="24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83" name="Google Shape;983;p32"/>
          <p:cNvSpPr txBox="1">
            <a:spLocks noGrp="1"/>
          </p:cNvSpPr>
          <p:nvPr>
            <p:ph type="subTitle" idx="1"/>
          </p:nvPr>
        </p:nvSpPr>
        <p:spPr>
          <a:xfrm>
            <a:off x="4512375" y="2920960"/>
            <a:ext cx="2109881" cy="144136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b="1" dirty="0">
                <a:latin typeface="Times New Roman" panose="02020603050405020304" pitchFamily="18" charset="0"/>
                <a:cs typeface="Times New Roman" panose="02020603050405020304" pitchFamily="18" charset="0"/>
              </a:rPr>
              <a:t>Team members </a:t>
            </a:r>
          </a:p>
          <a:p>
            <a:pPr marL="0" lvl="0" indent="0" algn="l" rtl="0">
              <a:spcBef>
                <a:spcPts val="0"/>
              </a:spcBef>
              <a:spcAft>
                <a:spcPts val="0"/>
              </a:spcAft>
              <a:buNone/>
            </a:pPr>
            <a:r>
              <a:rPr lang="en-IN" b="1" dirty="0">
                <a:solidFill>
                  <a:schemeClr val="tx1"/>
                </a:solidFill>
                <a:latin typeface="Times New Roman" panose="02020603050405020304" pitchFamily="18" charset="0"/>
                <a:cs typeface="Times New Roman" panose="02020603050405020304" pitchFamily="18" charset="0"/>
              </a:rPr>
              <a:t>- </a:t>
            </a:r>
            <a:r>
              <a:rPr lang="en-IN" dirty="0">
                <a:solidFill>
                  <a:schemeClr val="tx1"/>
                </a:solidFill>
                <a:latin typeface="Times New Roman" panose="02020603050405020304" pitchFamily="18" charset="0"/>
                <a:cs typeface="Times New Roman" panose="02020603050405020304" pitchFamily="18" charset="0"/>
              </a:rPr>
              <a:t>Shri Vishnu P</a:t>
            </a:r>
          </a:p>
          <a:p>
            <a:pPr marL="0" lvl="0" indent="0" algn="l" rtl="0">
              <a:spcBef>
                <a:spcPts val="0"/>
              </a:spcBef>
              <a:spcAft>
                <a:spcPts val="0"/>
              </a:spcAft>
              <a:buNone/>
            </a:pPr>
            <a:r>
              <a:rPr lang="en-IN" dirty="0">
                <a:solidFill>
                  <a:schemeClr val="tx1"/>
                </a:solidFill>
                <a:latin typeface="Times New Roman" panose="02020603050405020304" pitchFamily="18" charset="0"/>
                <a:cs typeface="Times New Roman" panose="02020603050405020304" pitchFamily="18" charset="0"/>
              </a:rPr>
              <a:t>- Somasundaram </a:t>
            </a:r>
          </a:p>
          <a:p>
            <a:pPr marL="0" lvl="0" indent="0" algn="l" rtl="0">
              <a:spcBef>
                <a:spcPts val="0"/>
              </a:spcBef>
              <a:spcAft>
                <a:spcPts val="0"/>
              </a:spcAft>
              <a:buNone/>
            </a:pPr>
            <a:r>
              <a:rPr lang="en-IN" dirty="0">
                <a:solidFill>
                  <a:schemeClr val="tx1"/>
                </a:solidFill>
                <a:latin typeface="Times New Roman" panose="02020603050405020304" pitchFamily="18" charset="0"/>
                <a:cs typeface="Times New Roman" panose="02020603050405020304" pitchFamily="18" charset="0"/>
              </a:rPr>
              <a:t>- Sakthivel</a:t>
            </a:r>
            <a:endParaRPr dirty="0">
              <a:solidFill>
                <a:schemeClr val="tx1"/>
              </a:solidFill>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8536B092-AD1A-4258-9A18-3E58C7BB4898}"/>
              </a:ext>
            </a:extLst>
          </p:cNvPr>
          <p:cNvSpPr txBox="1"/>
          <p:nvPr/>
        </p:nvSpPr>
        <p:spPr>
          <a:xfrm flipH="1">
            <a:off x="360043" y="2920960"/>
            <a:ext cx="2597470" cy="923330"/>
          </a:xfrm>
          <a:prstGeom prst="rect">
            <a:avLst/>
          </a:prstGeom>
          <a:noFill/>
        </p:spPr>
        <p:txBody>
          <a:bodyPr wrap="square" rtlCol="0">
            <a:spAutoFit/>
          </a:bodyPr>
          <a:lstStyle/>
          <a:p>
            <a:r>
              <a:rPr lang="en-IN" sz="1800" b="1" dirty="0">
                <a:solidFill>
                  <a:schemeClr val="accent2"/>
                </a:solidFill>
                <a:latin typeface="Times New Roman" panose="02020603050405020304" pitchFamily="18" charset="0"/>
                <a:cs typeface="Times New Roman" panose="02020603050405020304" pitchFamily="18" charset="0"/>
                <a:sym typeface="Questrial"/>
              </a:rPr>
              <a:t>Guided By </a:t>
            </a:r>
          </a:p>
          <a:p>
            <a:r>
              <a:rPr lang="en-IN" sz="1800" dirty="0">
                <a:solidFill>
                  <a:schemeClr val="tx1"/>
                </a:solidFill>
                <a:latin typeface="Times New Roman" panose="02020603050405020304" pitchFamily="18" charset="0"/>
                <a:cs typeface="Times New Roman" panose="02020603050405020304" pitchFamily="18" charset="0"/>
              </a:rPr>
              <a:t>Mrs. M. MATHUMATHI </a:t>
            </a:r>
            <a:r>
              <a:rPr lang="en-IN" sz="1800" dirty="0">
                <a:solidFill>
                  <a:schemeClr val="tx1"/>
                </a:solidFill>
                <a:latin typeface="Times New Roman" panose="02020603050405020304" pitchFamily="18" charset="0"/>
                <a:cs typeface="Times New Roman" panose="02020603050405020304" pitchFamily="18" charset="0"/>
                <a:sym typeface="Questrial"/>
              </a:rPr>
              <a:t>(AP,CSE)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267"/>
        <p:cNvGrpSpPr/>
        <p:nvPr/>
      </p:nvGrpSpPr>
      <p:grpSpPr>
        <a:xfrm>
          <a:off x="0" y="0"/>
          <a:ext cx="0" cy="0"/>
          <a:chOff x="0" y="0"/>
          <a:chExt cx="0" cy="0"/>
        </a:xfrm>
      </p:grpSpPr>
      <p:sp>
        <p:nvSpPr>
          <p:cNvPr id="1268" name="Google Shape;1268;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System Requirements</a:t>
            </a:r>
            <a:r>
              <a:rPr lang="en"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endParaRPr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Hardware Requirements">
            <a:extLst>
              <a:ext uri="{FF2B5EF4-FFF2-40B4-BE49-F238E27FC236}">
                <a16:creationId xmlns:a16="http://schemas.microsoft.com/office/drawing/2014/main" id="{4A8A30DA-81D6-484C-A7BC-35E6F101062C}"/>
              </a:ext>
            </a:extLst>
          </p:cNvPr>
          <p:cNvSpPr txBox="1">
            <a:spLocks noGrp="1"/>
          </p:cNvSpPr>
          <p:nvPr>
            <p:ph type="body" sz="quarter" idx="1"/>
          </p:nvPr>
        </p:nvSpPr>
        <p:spPr>
          <a:xfrm>
            <a:off x="1064731" y="1315329"/>
            <a:ext cx="2664308" cy="413459"/>
          </a:xfrm>
          <a:prstGeom prst="rect">
            <a:avLst/>
          </a:prstGeom>
        </p:spPr>
        <p:txBody>
          <a:bodyPr/>
          <a:lstStyle/>
          <a:p>
            <a:pPr marL="152400" indent="0">
              <a:buNone/>
            </a:pPr>
            <a:r>
              <a:rPr sz="1600" b="1" dirty="0">
                <a:latin typeface="Times New Roman" panose="02020603050405020304" pitchFamily="18" charset="0"/>
                <a:cs typeface="Times New Roman" panose="02020603050405020304" pitchFamily="18" charset="0"/>
              </a:rPr>
              <a:t>Hardware Requirements</a:t>
            </a:r>
          </a:p>
        </p:txBody>
      </p:sp>
      <p:sp>
        <p:nvSpPr>
          <p:cNvPr id="7" name="Hardware Requirements">
            <a:extLst>
              <a:ext uri="{FF2B5EF4-FFF2-40B4-BE49-F238E27FC236}">
                <a16:creationId xmlns:a16="http://schemas.microsoft.com/office/drawing/2014/main" id="{77ABF932-3B6E-477F-A2B8-8B2DA56DE6DE}"/>
              </a:ext>
            </a:extLst>
          </p:cNvPr>
          <p:cNvSpPr txBox="1">
            <a:spLocks/>
          </p:cNvSpPr>
          <p:nvPr/>
        </p:nvSpPr>
        <p:spPr>
          <a:xfrm>
            <a:off x="4360382" y="1316208"/>
            <a:ext cx="2664308" cy="41345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accent2"/>
              </a:buClr>
              <a:buSzPts val="1200"/>
              <a:buFont typeface="Roboto Slab Light"/>
              <a:buChar char="●"/>
              <a:defRPr sz="1400" b="0" i="0" u="none" strike="noStrike" cap="none">
                <a:solidFill>
                  <a:schemeClr val="accent2"/>
                </a:solidFill>
                <a:latin typeface="Questrial"/>
                <a:ea typeface="Questrial"/>
                <a:cs typeface="Questrial"/>
                <a:sym typeface="Questrial"/>
              </a:defRPr>
            </a:lvl1pPr>
            <a:lvl2pPr marL="914400" marR="0" lvl="1" indent="-304800" algn="l" rtl="0">
              <a:lnSpc>
                <a:spcPct val="100000"/>
              </a:lnSpc>
              <a:spcBef>
                <a:spcPts val="1600"/>
              </a:spcBef>
              <a:spcAft>
                <a:spcPts val="0"/>
              </a:spcAft>
              <a:buClr>
                <a:schemeClr val="accent2"/>
              </a:buClr>
              <a:buSzPts val="1200"/>
              <a:buFont typeface="Roboto Slab Light"/>
              <a:buChar char="○"/>
              <a:defRPr sz="1400" b="0" i="0" u="none" strike="noStrike" cap="none">
                <a:solidFill>
                  <a:schemeClr val="accent2"/>
                </a:solidFill>
                <a:latin typeface="Questrial"/>
                <a:ea typeface="Questrial"/>
                <a:cs typeface="Questrial"/>
                <a:sym typeface="Questrial"/>
              </a:defRPr>
            </a:lvl2pPr>
            <a:lvl3pPr marL="1371600" marR="0" lvl="2" indent="-304800" algn="l" rtl="0">
              <a:lnSpc>
                <a:spcPct val="100000"/>
              </a:lnSpc>
              <a:spcBef>
                <a:spcPts val="1600"/>
              </a:spcBef>
              <a:spcAft>
                <a:spcPts val="0"/>
              </a:spcAft>
              <a:buClr>
                <a:schemeClr val="accent2"/>
              </a:buClr>
              <a:buSzPts val="1200"/>
              <a:buFont typeface="Roboto Slab Light"/>
              <a:buChar char="■"/>
              <a:defRPr sz="1400" b="0" i="0" u="none" strike="noStrike" cap="none">
                <a:solidFill>
                  <a:schemeClr val="accent2"/>
                </a:solidFill>
                <a:latin typeface="Questrial"/>
                <a:ea typeface="Questrial"/>
                <a:cs typeface="Questrial"/>
                <a:sym typeface="Questrial"/>
              </a:defRPr>
            </a:lvl3pPr>
            <a:lvl4pPr marL="1828800" marR="0" lvl="3" indent="-304800" algn="l" rtl="0">
              <a:lnSpc>
                <a:spcPct val="100000"/>
              </a:lnSpc>
              <a:spcBef>
                <a:spcPts val="1600"/>
              </a:spcBef>
              <a:spcAft>
                <a:spcPts val="0"/>
              </a:spcAft>
              <a:buClr>
                <a:schemeClr val="accent2"/>
              </a:buClr>
              <a:buSzPts val="1200"/>
              <a:buFont typeface="Roboto Slab Light"/>
              <a:buChar char="●"/>
              <a:defRPr sz="1400" b="0" i="0" u="none" strike="noStrike" cap="none">
                <a:solidFill>
                  <a:schemeClr val="accent2"/>
                </a:solidFill>
                <a:latin typeface="Questrial"/>
                <a:ea typeface="Questrial"/>
                <a:cs typeface="Questrial"/>
                <a:sym typeface="Questrial"/>
              </a:defRPr>
            </a:lvl4pPr>
            <a:lvl5pPr marL="2286000" marR="0" lvl="4" indent="-304800" algn="l" rtl="0">
              <a:lnSpc>
                <a:spcPct val="100000"/>
              </a:lnSpc>
              <a:spcBef>
                <a:spcPts val="1600"/>
              </a:spcBef>
              <a:spcAft>
                <a:spcPts val="0"/>
              </a:spcAft>
              <a:buClr>
                <a:schemeClr val="accent2"/>
              </a:buClr>
              <a:buSzPts val="1200"/>
              <a:buFont typeface="Roboto Slab Light"/>
              <a:buChar char="○"/>
              <a:defRPr sz="1400" b="0" i="0" u="none" strike="noStrike" cap="none">
                <a:solidFill>
                  <a:schemeClr val="accent2"/>
                </a:solidFill>
                <a:latin typeface="Questrial"/>
                <a:ea typeface="Questrial"/>
                <a:cs typeface="Questrial"/>
                <a:sym typeface="Questrial"/>
              </a:defRPr>
            </a:lvl5pPr>
            <a:lvl6pPr marL="2743200" marR="0" lvl="5" indent="-304800" algn="l" rtl="0">
              <a:lnSpc>
                <a:spcPct val="100000"/>
              </a:lnSpc>
              <a:spcBef>
                <a:spcPts val="1600"/>
              </a:spcBef>
              <a:spcAft>
                <a:spcPts val="0"/>
              </a:spcAft>
              <a:buClr>
                <a:schemeClr val="accent2"/>
              </a:buClr>
              <a:buSzPts val="1200"/>
              <a:buFont typeface="Roboto Slab Light"/>
              <a:buChar char="■"/>
              <a:defRPr sz="1400" b="0" i="0" u="none" strike="noStrike" cap="none">
                <a:solidFill>
                  <a:schemeClr val="accent2"/>
                </a:solidFill>
                <a:latin typeface="Questrial"/>
                <a:ea typeface="Questrial"/>
                <a:cs typeface="Questrial"/>
                <a:sym typeface="Questrial"/>
              </a:defRPr>
            </a:lvl6pPr>
            <a:lvl7pPr marL="3200400" marR="0" lvl="6" indent="-304800" algn="l" rtl="0">
              <a:lnSpc>
                <a:spcPct val="100000"/>
              </a:lnSpc>
              <a:spcBef>
                <a:spcPts val="1600"/>
              </a:spcBef>
              <a:spcAft>
                <a:spcPts val="0"/>
              </a:spcAft>
              <a:buClr>
                <a:schemeClr val="accent2"/>
              </a:buClr>
              <a:buSzPts val="1200"/>
              <a:buFont typeface="Roboto Slab Light"/>
              <a:buChar char="●"/>
              <a:defRPr sz="1400" b="0" i="0" u="none" strike="noStrike" cap="none">
                <a:solidFill>
                  <a:schemeClr val="accent2"/>
                </a:solidFill>
                <a:latin typeface="Questrial"/>
                <a:ea typeface="Questrial"/>
                <a:cs typeface="Questrial"/>
                <a:sym typeface="Questrial"/>
              </a:defRPr>
            </a:lvl7pPr>
            <a:lvl8pPr marL="3657600" marR="0" lvl="7" indent="-304800" algn="l" rtl="0">
              <a:lnSpc>
                <a:spcPct val="100000"/>
              </a:lnSpc>
              <a:spcBef>
                <a:spcPts val="1600"/>
              </a:spcBef>
              <a:spcAft>
                <a:spcPts val="0"/>
              </a:spcAft>
              <a:buClr>
                <a:schemeClr val="accent2"/>
              </a:buClr>
              <a:buSzPts val="1200"/>
              <a:buFont typeface="Roboto Slab Light"/>
              <a:buChar char="○"/>
              <a:defRPr sz="1400" b="0" i="0" u="none" strike="noStrike" cap="none">
                <a:solidFill>
                  <a:schemeClr val="accent2"/>
                </a:solidFill>
                <a:latin typeface="Questrial"/>
                <a:ea typeface="Questrial"/>
                <a:cs typeface="Questrial"/>
                <a:sym typeface="Questrial"/>
              </a:defRPr>
            </a:lvl8pPr>
            <a:lvl9pPr marL="4114800" marR="0" lvl="8" indent="-304800" algn="l" rtl="0">
              <a:lnSpc>
                <a:spcPct val="100000"/>
              </a:lnSpc>
              <a:spcBef>
                <a:spcPts val="1600"/>
              </a:spcBef>
              <a:spcAft>
                <a:spcPts val="1600"/>
              </a:spcAft>
              <a:buClr>
                <a:schemeClr val="accent2"/>
              </a:buClr>
              <a:buSzPts val="1200"/>
              <a:buFont typeface="Roboto Slab Light"/>
              <a:buChar char="■"/>
              <a:defRPr sz="1400" b="0" i="0" u="none" strike="noStrike" cap="none">
                <a:solidFill>
                  <a:schemeClr val="accent2"/>
                </a:solidFill>
                <a:latin typeface="Questrial"/>
                <a:ea typeface="Questrial"/>
                <a:cs typeface="Questrial"/>
                <a:sym typeface="Questrial"/>
              </a:defRPr>
            </a:lvl9pPr>
          </a:lstStyle>
          <a:p>
            <a:pPr marL="152400" indent="0">
              <a:buFont typeface="Roboto Slab Light"/>
              <a:buNone/>
            </a:pPr>
            <a:r>
              <a:rPr lang="en-IN" sz="1600" b="1" dirty="0">
                <a:latin typeface="Times New Roman" panose="02020603050405020304" pitchFamily="18" charset="0"/>
                <a:cs typeface="Times New Roman" panose="02020603050405020304" pitchFamily="18" charset="0"/>
              </a:rPr>
              <a:t>Software Requirements</a:t>
            </a:r>
          </a:p>
        </p:txBody>
      </p:sp>
      <p:sp>
        <p:nvSpPr>
          <p:cNvPr id="4" name="TextBox 3">
            <a:extLst>
              <a:ext uri="{FF2B5EF4-FFF2-40B4-BE49-F238E27FC236}">
                <a16:creationId xmlns:a16="http://schemas.microsoft.com/office/drawing/2014/main" id="{00489CF1-B275-4AA2-96E2-242A04F0F257}"/>
              </a:ext>
            </a:extLst>
          </p:cNvPr>
          <p:cNvSpPr txBox="1"/>
          <p:nvPr/>
        </p:nvSpPr>
        <p:spPr>
          <a:xfrm>
            <a:off x="1358660" y="1728788"/>
            <a:ext cx="2477534" cy="2739211"/>
          </a:xfrm>
          <a:prstGeom prst="rect">
            <a:avLst/>
          </a:prstGeom>
          <a:noFill/>
        </p:spPr>
        <p:txBody>
          <a:bodyPr wrap="square" rtlCol="0">
            <a:spAutoFit/>
          </a:bodyPr>
          <a:lstStyle/>
          <a:p>
            <a:pPr marL="171450" indent="-171450" algn="just" defTabSz="457200">
              <a:lnSpc>
                <a:spcPct val="200000"/>
              </a:lnSpc>
              <a:spcBef>
                <a:spcPts val="1200"/>
              </a:spcBef>
              <a:buClr>
                <a:schemeClr val="accent6"/>
              </a:buClr>
              <a:buFont typeface="Courier New" panose="02070309020205020404" pitchFamily="49" charset="0"/>
              <a:buChar char="o"/>
              <a:defRPr sz="5000"/>
            </a:pPr>
            <a:r>
              <a:rPr lang="en-IN" sz="1200" dirty="0">
                <a:latin typeface="Times New Roman" panose="02020603050405020304" pitchFamily="18" charset="0"/>
                <a:cs typeface="Times New Roman" panose="02020603050405020304" pitchFamily="18" charset="0"/>
              </a:rPr>
              <a:t>System Processor - Intel core 2</a:t>
            </a:r>
          </a:p>
          <a:p>
            <a:pPr marL="171450" indent="-171450" algn="just" defTabSz="457200">
              <a:lnSpc>
                <a:spcPct val="200000"/>
              </a:lnSpc>
              <a:spcBef>
                <a:spcPts val="1200"/>
              </a:spcBef>
              <a:buClr>
                <a:schemeClr val="accent6"/>
              </a:buClr>
              <a:buFont typeface="Courier New" panose="02070309020205020404" pitchFamily="49" charset="0"/>
              <a:buChar char="o"/>
              <a:defRPr sz="5000"/>
            </a:pPr>
            <a:r>
              <a:rPr lang="en-IN" sz="1200" dirty="0">
                <a:latin typeface="Times New Roman" panose="02020603050405020304" pitchFamily="18" charset="0"/>
                <a:cs typeface="Times New Roman" panose="02020603050405020304" pitchFamily="18" charset="0"/>
              </a:rPr>
              <a:t>Hard Disk - 40 GB </a:t>
            </a:r>
          </a:p>
          <a:p>
            <a:pPr marL="171450" indent="-171450" algn="just" defTabSz="457200">
              <a:lnSpc>
                <a:spcPct val="200000"/>
              </a:lnSpc>
              <a:spcBef>
                <a:spcPts val="1200"/>
              </a:spcBef>
              <a:buClr>
                <a:schemeClr val="accent6"/>
              </a:buClr>
              <a:buFont typeface="Courier New" panose="02070309020205020404" pitchFamily="49" charset="0"/>
              <a:buChar char="o"/>
              <a:defRPr sz="5000"/>
            </a:pPr>
            <a:r>
              <a:rPr lang="en-IN" sz="1200" dirty="0">
                <a:latin typeface="Times New Roman" panose="02020603050405020304" pitchFamily="18" charset="0"/>
                <a:cs typeface="Times New Roman" panose="02020603050405020304" pitchFamily="18" charset="0"/>
              </a:rPr>
              <a:t>Monitor - 15 VGA Colour </a:t>
            </a:r>
          </a:p>
          <a:p>
            <a:pPr marL="171450" indent="-171450" algn="just" defTabSz="457200">
              <a:lnSpc>
                <a:spcPct val="200000"/>
              </a:lnSpc>
              <a:spcBef>
                <a:spcPts val="1200"/>
              </a:spcBef>
              <a:buClr>
                <a:schemeClr val="accent6"/>
              </a:buClr>
              <a:buFont typeface="Courier New" panose="02070309020205020404" pitchFamily="49" charset="0"/>
              <a:buChar char="o"/>
              <a:defRPr sz="5000"/>
            </a:pPr>
            <a:r>
              <a:rPr lang="en-IN" sz="1200" dirty="0">
                <a:latin typeface="Times New Roman" panose="02020603050405020304" pitchFamily="18" charset="0"/>
                <a:cs typeface="Times New Roman" panose="02020603050405020304" pitchFamily="18" charset="0"/>
              </a:rPr>
              <a:t>Mouse - Logitech </a:t>
            </a:r>
          </a:p>
          <a:p>
            <a:pPr marL="171450" indent="-171450" algn="just" defTabSz="457200">
              <a:lnSpc>
                <a:spcPct val="200000"/>
              </a:lnSpc>
              <a:spcBef>
                <a:spcPts val="1200"/>
              </a:spcBef>
              <a:buClr>
                <a:schemeClr val="accent6"/>
              </a:buClr>
              <a:buFont typeface="Courier New" panose="02070309020205020404" pitchFamily="49" charset="0"/>
              <a:buChar char="o"/>
              <a:defRPr sz="5000"/>
            </a:pPr>
            <a:r>
              <a:rPr lang="en-IN" sz="1200" dirty="0">
                <a:latin typeface="Times New Roman" panose="02020603050405020304" pitchFamily="18" charset="0"/>
                <a:cs typeface="Times New Roman" panose="02020603050405020304" pitchFamily="18" charset="0"/>
              </a:rPr>
              <a:t>Ram - 4GB </a:t>
            </a:r>
          </a:p>
          <a:p>
            <a:endParaRPr lang="en-IN" sz="12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F67E9F4E-5733-4B07-93F6-6B4CC7B84E09}"/>
              </a:ext>
            </a:extLst>
          </p:cNvPr>
          <p:cNvSpPr txBox="1"/>
          <p:nvPr/>
        </p:nvSpPr>
        <p:spPr>
          <a:xfrm>
            <a:off x="4754009" y="1728788"/>
            <a:ext cx="3325260" cy="1975028"/>
          </a:xfrm>
          <a:prstGeom prst="rect">
            <a:avLst/>
          </a:prstGeom>
          <a:noFill/>
        </p:spPr>
        <p:txBody>
          <a:bodyPr wrap="square" rtlCol="0">
            <a:spAutoFit/>
          </a:bodyPr>
          <a:lstStyle/>
          <a:p>
            <a:pPr marL="171450" indent="-171450" algn="just" defTabSz="457200">
              <a:lnSpc>
                <a:spcPct val="200000"/>
              </a:lnSpc>
              <a:spcBef>
                <a:spcPts val="1200"/>
              </a:spcBef>
              <a:buClr>
                <a:schemeClr val="accent6"/>
              </a:buClr>
              <a:buFont typeface="Courier New" panose="02070309020205020404" pitchFamily="49" charset="0"/>
              <a:buChar char="o"/>
              <a:defRPr sz="5000">
                <a:latin typeface="Proxima Nova Medium"/>
                <a:ea typeface="Proxima Nova Medium"/>
                <a:cs typeface="Proxima Nova Medium"/>
                <a:sym typeface="Proxima Nova Medium"/>
              </a:defRPr>
            </a:pPr>
            <a:r>
              <a:rPr lang="en-IN" sz="1200" dirty="0">
                <a:latin typeface="Times New Roman" panose="02020603050405020304" pitchFamily="18" charset="0"/>
                <a:cs typeface="Times New Roman" panose="02020603050405020304" pitchFamily="18" charset="0"/>
              </a:rPr>
              <a:t>Operating system: &gt; Windows XP/7 </a:t>
            </a:r>
          </a:p>
          <a:p>
            <a:pPr marL="171450" indent="-171450" algn="just" defTabSz="457200">
              <a:lnSpc>
                <a:spcPct val="200000"/>
              </a:lnSpc>
              <a:spcBef>
                <a:spcPts val="1200"/>
              </a:spcBef>
              <a:buClr>
                <a:schemeClr val="accent6"/>
              </a:buClr>
              <a:buFont typeface="Courier New" panose="02070309020205020404" pitchFamily="49" charset="0"/>
              <a:buChar char="o"/>
              <a:defRPr sz="5000">
                <a:latin typeface="Proxima Nova Medium"/>
                <a:ea typeface="Proxima Nova Medium"/>
                <a:cs typeface="Proxima Nova Medium"/>
                <a:sym typeface="Proxima Nova Medium"/>
              </a:defRPr>
            </a:pPr>
            <a:r>
              <a:rPr lang="en-IN" sz="1200" dirty="0">
                <a:latin typeface="Times New Roman" panose="02020603050405020304" pitchFamily="18" charset="0"/>
                <a:cs typeface="Times New Roman" panose="02020603050405020304" pitchFamily="18" charset="0"/>
              </a:rPr>
              <a:t>Coding Language -  Python</a:t>
            </a:r>
          </a:p>
          <a:p>
            <a:pPr marL="171450" indent="-171450" algn="just" defTabSz="457200">
              <a:lnSpc>
                <a:spcPct val="200000"/>
              </a:lnSpc>
              <a:spcBef>
                <a:spcPts val="1200"/>
              </a:spcBef>
              <a:buClr>
                <a:schemeClr val="accent6"/>
              </a:buClr>
              <a:buFont typeface="Courier New" panose="02070309020205020404" pitchFamily="49" charset="0"/>
              <a:buChar char="o"/>
              <a:defRPr sz="5000">
                <a:latin typeface="Proxima Nova Medium"/>
                <a:ea typeface="Proxima Nova Medium"/>
                <a:cs typeface="Proxima Nova Medium"/>
                <a:sym typeface="Proxima Nova Medium"/>
              </a:defRPr>
            </a:pPr>
            <a:r>
              <a:rPr lang="en-IN" sz="1200" dirty="0">
                <a:latin typeface="Times New Roman" panose="02020603050405020304" pitchFamily="18" charset="0"/>
                <a:cs typeface="Times New Roman" panose="02020603050405020304" pitchFamily="18" charset="0"/>
              </a:rPr>
              <a:t>Platform - Kaggle Notebook</a:t>
            </a:r>
          </a:p>
          <a:p>
            <a:pPr marL="171450" indent="-171450" algn="just" defTabSz="457200">
              <a:lnSpc>
                <a:spcPct val="200000"/>
              </a:lnSpc>
              <a:spcBef>
                <a:spcPts val="1200"/>
              </a:spcBef>
              <a:buClr>
                <a:schemeClr val="accent6"/>
              </a:buClr>
              <a:buFont typeface="Courier New" panose="02070309020205020404" pitchFamily="49" charset="0"/>
              <a:buChar char="o"/>
              <a:defRPr sz="5000">
                <a:latin typeface="Proxima Nova Medium"/>
                <a:ea typeface="Proxima Nova Medium"/>
                <a:cs typeface="Proxima Nova Medium"/>
                <a:sym typeface="Proxima Nova Medium"/>
              </a:defRPr>
            </a:pPr>
            <a:r>
              <a:rPr lang="en-IN" sz="1200" dirty="0">
                <a:latin typeface="Times New Roman" panose="02020603050405020304" pitchFamily="18" charset="0"/>
                <a:cs typeface="Times New Roman" panose="02020603050405020304" pitchFamily="18" charset="0"/>
              </a:rPr>
              <a:t>Database - </a:t>
            </a:r>
            <a:r>
              <a:rPr lang="en-US" sz="1200" dirty="0">
                <a:latin typeface="Times New Roman" panose="02020603050405020304" pitchFamily="18" charset="0"/>
                <a:cs typeface="Times New Roman" panose="02020603050405020304" pitchFamily="18" charset="0"/>
              </a:rPr>
              <a:t>UCI Machine Learning Repository</a:t>
            </a:r>
            <a:endParaRPr lang="en-IN" sz="1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74F1A9F-2A35-458A-8568-A7CCA33DC7FC}"/>
              </a:ext>
            </a:extLst>
          </p:cNvPr>
          <p:cNvPicPr>
            <a:picLocks noChangeAspect="1"/>
          </p:cNvPicPr>
          <p:nvPr/>
        </p:nvPicPr>
        <p:blipFill>
          <a:blip r:embed="rId2"/>
          <a:stretch>
            <a:fillRect/>
          </a:stretch>
        </p:blipFill>
        <p:spPr>
          <a:xfrm>
            <a:off x="1853973" y="836931"/>
            <a:ext cx="5436054" cy="3906518"/>
          </a:xfrm>
          <a:prstGeom prst="rect">
            <a:avLst/>
          </a:prstGeom>
          <a:ln>
            <a:noFill/>
          </a:ln>
          <a:effectLst>
            <a:outerShdw blurRad="292100" dist="139700" dir="2700000" algn="tl" rotWithShape="0">
              <a:srgbClr val="333333">
                <a:alpha val="65000"/>
              </a:srgbClr>
            </a:outerShdw>
          </a:effectLst>
        </p:spPr>
      </p:pic>
      <p:sp>
        <p:nvSpPr>
          <p:cNvPr id="4" name="Google Shape;1268;p50">
            <a:extLst>
              <a:ext uri="{FF2B5EF4-FFF2-40B4-BE49-F238E27FC236}">
                <a16:creationId xmlns:a16="http://schemas.microsoft.com/office/drawing/2014/main" id="{8904625F-2E5B-467D-B912-DED56F781B3D}"/>
              </a:ext>
            </a:extLst>
          </p:cNvPr>
          <p:cNvSpPr txBox="1">
            <a:spLocks/>
          </p:cNvSpPr>
          <p:nvPr/>
        </p:nvSpPr>
        <p:spPr>
          <a:xfrm>
            <a:off x="491400" y="235657"/>
            <a:ext cx="7704000" cy="572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sz="2800" b="1" dirty="0">
                <a:solidFill>
                  <a:schemeClr val="accent2"/>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Architecture of the model</a:t>
            </a:r>
          </a:p>
        </p:txBody>
      </p:sp>
    </p:spTree>
    <p:extLst>
      <p:ext uri="{BB962C8B-B14F-4D97-AF65-F5344CB8AC3E}">
        <p14:creationId xmlns:p14="http://schemas.microsoft.com/office/powerpoint/2010/main" val="38641442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024;p36">
            <a:extLst>
              <a:ext uri="{FF2B5EF4-FFF2-40B4-BE49-F238E27FC236}">
                <a16:creationId xmlns:a16="http://schemas.microsoft.com/office/drawing/2014/main" id="{57EDC124-A9E9-456F-B717-09E68FACF408}"/>
              </a:ext>
            </a:extLst>
          </p:cNvPr>
          <p:cNvSpPr txBox="1">
            <a:spLocks/>
          </p:cNvSpPr>
          <p:nvPr/>
        </p:nvSpPr>
        <p:spPr>
          <a:xfrm>
            <a:off x="511830" y="92494"/>
            <a:ext cx="5658120" cy="5433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b="1" dirty="0">
                <a:solidFill>
                  <a:schemeClr val="accent2"/>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sym typeface="Paytone One"/>
              </a:rPr>
              <a:t>Operations</a:t>
            </a:r>
          </a:p>
        </p:txBody>
      </p:sp>
      <p:sp>
        <p:nvSpPr>
          <p:cNvPr id="3" name="TextBox 2">
            <a:extLst>
              <a:ext uri="{FF2B5EF4-FFF2-40B4-BE49-F238E27FC236}">
                <a16:creationId xmlns:a16="http://schemas.microsoft.com/office/drawing/2014/main" id="{4714D9B0-7EFD-4912-ACB7-AFFB0D3F9349}"/>
              </a:ext>
            </a:extLst>
          </p:cNvPr>
          <p:cNvSpPr txBox="1"/>
          <p:nvPr/>
        </p:nvSpPr>
        <p:spPr>
          <a:xfrm flipH="1">
            <a:off x="381474" y="935831"/>
            <a:ext cx="1483044" cy="307777"/>
          </a:xfrm>
          <a:prstGeom prst="rect">
            <a:avLst/>
          </a:prstGeom>
          <a:noFill/>
        </p:spPr>
        <p:txBody>
          <a:bodyPr wrap="square" rtlCol="0">
            <a:spAutoFit/>
          </a:bodyPr>
          <a:lstStyle/>
          <a:p>
            <a:r>
              <a:rPr lang="en-IN" b="0" i="0" dirty="0">
                <a:effectLst/>
                <a:latin typeface="Times New Roman" panose="02020603050405020304" pitchFamily="18" charset="0"/>
                <a:cs typeface="Times New Roman" panose="02020603050405020304" pitchFamily="18" charset="0"/>
              </a:rPr>
              <a:t> load the data</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348E784A-3614-4B66-A287-00B89A2CEE53}"/>
              </a:ext>
            </a:extLst>
          </p:cNvPr>
          <p:cNvPicPr>
            <a:picLocks noChangeAspect="1"/>
          </p:cNvPicPr>
          <p:nvPr/>
        </p:nvPicPr>
        <p:blipFill>
          <a:blip r:embed="rId2"/>
          <a:stretch>
            <a:fillRect/>
          </a:stretch>
        </p:blipFill>
        <p:spPr>
          <a:xfrm>
            <a:off x="511831" y="1337775"/>
            <a:ext cx="3162574" cy="281964"/>
          </a:xfrm>
          <a:prstGeom prst="rect">
            <a:avLst/>
          </a:prstGeom>
          <a:ln>
            <a:noFill/>
          </a:ln>
          <a:effectLst>
            <a:outerShdw blurRad="292100" dist="139700" dir="2700000" algn="tl" rotWithShape="0">
              <a:srgbClr val="333333">
                <a:alpha val="65000"/>
              </a:srgbClr>
            </a:outerShdw>
          </a:effectLst>
        </p:spPr>
      </p:pic>
      <p:sp>
        <p:nvSpPr>
          <p:cNvPr id="6" name="TextBox 5">
            <a:extLst>
              <a:ext uri="{FF2B5EF4-FFF2-40B4-BE49-F238E27FC236}">
                <a16:creationId xmlns:a16="http://schemas.microsoft.com/office/drawing/2014/main" id="{3407B213-2AF2-4E39-A289-8B776CA187E0}"/>
              </a:ext>
            </a:extLst>
          </p:cNvPr>
          <p:cNvSpPr txBox="1"/>
          <p:nvPr/>
        </p:nvSpPr>
        <p:spPr>
          <a:xfrm flipH="1">
            <a:off x="381474" y="1653046"/>
            <a:ext cx="1483044" cy="307777"/>
          </a:xfrm>
          <a:prstGeom prst="rect">
            <a:avLst/>
          </a:prstGeom>
          <a:noFill/>
        </p:spPr>
        <p:txBody>
          <a:bodyPr wrap="square" rtlCol="0">
            <a:spAutoFit/>
          </a:bodyPr>
          <a:lstStyle/>
          <a:p>
            <a:r>
              <a:rPr lang="en-IN" b="0" i="0" dirty="0">
                <a:effectLst/>
                <a:latin typeface="Times New Roman" panose="02020603050405020304" pitchFamily="18" charset="0"/>
                <a:cs typeface="Times New Roman" panose="02020603050405020304" pitchFamily="18" charset="0"/>
              </a:rPr>
              <a:t> Display the data</a:t>
            </a:r>
            <a:endParaRPr lang="en-IN"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BF834DC3-4148-4A55-A195-0880224D20D6}"/>
              </a:ext>
            </a:extLst>
          </p:cNvPr>
          <p:cNvPicPr>
            <a:picLocks noChangeAspect="1"/>
          </p:cNvPicPr>
          <p:nvPr/>
        </p:nvPicPr>
        <p:blipFill>
          <a:blip r:embed="rId3"/>
          <a:stretch>
            <a:fillRect/>
          </a:stretch>
        </p:blipFill>
        <p:spPr>
          <a:xfrm>
            <a:off x="511831" y="2007746"/>
            <a:ext cx="1036410" cy="289585"/>
          </a:xfrm>
          <a:prstGeom prst="rect">
            <a:avLst/>
          </a:prstGeom>
          <a:ln>
            <a:noFill/>
          </a:ln>
          <a:effectLst>
            <a:outerShdw blurRad="292100" dist="139700" dir="2700000" algn="tl" rotWithShape="0">
              <a:srgbClr val="333333">
                <a:alpha val="65000"/>
              </a:srgbClr>
            </a:outerShdw>
          </a:effectLst>
        </p:spPr>
      </p:pic>
      <p:sp>
        <p:nvSpPr>
          <p:cNvPr id="9" name="TextBox 8">
            <a:extLst>
              <a:ext uri="{FF2B5EF4-FFF2-40B4-BE49-F238E27FC236}">
                <a16:creationId xmlns:a16="http://schemas.microsoft.com/office/drawing/2014/main" id="{FA96324A-E29C-43B2-84D3-DCC85B268E4F}"/>
              </a:ext>
            </a:extLst>
          </p:cNvPr>
          <p:cNvSpPr txBox="1"/>
          <p:nvPr/>
        </p:nvSpPr>
        <p:spPr>
          <a:xfrm flipH="1">
            <a:off x="381474" y="2370261"/>
            <a:ext cx="1483044" cy="307777"/>
          </a:xfrm>
          <a:prstGeom prst="rect">
            <a:avLst/>
          </a:prstGeom>
          <a:noFill/>
        </p:spPr>
        <p:txBody>
          <a:bodyPr wrap="square" rtlCol="0">
            <a:spAutoFit/>
          </a:bodyPr>
          <a:lstStyle/>
          <a:p>
            <a:r>
              <a:rPr lang="en-IN" b="0" i="0" dirty="0">
                <a:effectLst/>
                <a:latin typeface="Times New Roman" panose="02020603050405020304" pitchFamily="18" charset="0"/>
                <a:cs typeface="Times New Roman" panose="02020603050405020304" pitchFamily="18" charset="0"/>
              </a:rPr>
              <a:t> Output</a:t>
            </a:r>
            <a:endParaRPr lang="en-IN" dirty="0">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4C1EE705-CD33-46ED-B100-54413C29E867}"/>
              </a:ext>
            </a:extLst>
          </p:cNvPr>
          <p:cNvPicPr>
            <a:picLocks noChangeAspect="1"/>
          </p:cNvPicPr>
          <p:nvPr/>
        </p:nvPicPr>
        <p:blipFill>
          <a:blip r:embed="rId4"/>
          <a:stretch>
            <a:fillRect/>
          </a:stretch>
        </p:blipFill>
        <p:spPr>
          <a:xfrm>
            <a:off x="511830" y="2678038"/>
            <a:ext cx="4988857" cy="241396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965743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7A41713-BA94-4005-8940-6384B57F920A}"/>
              </a:ext>
            </a:extLst>
          </p:cNvPr>
          <p:cNvPicPr>
            <a:picLocks noChangeAspect="1"/>
          </p:cNvPicPr>
          <p:nvPr/>
        </p:nvPicPr>
        <p:blipFill>
          <a:blip r:embed="rId2"/>
          <a:stretch>
            <a:fillRect/>
          </a:stretch>
        </p:blipFill>
        <p:spPr>
          <a:xfrm>
            <a:off x="198127" y="837428"/>
            <a:ext cx="8747746" cy="3591697"/>
          </a:xfrm>
          <a:prstGeom prst="rect">
            <a:avLst/>
          </a:prstGeom>
          <a:ln>
            <a:noFill/>
          </a:ln>
          <a:effectLst>
            <a:outerShdw blurRad="292100" dist="139700" dir="2700000" algn="tl" rotWithShape="0">
              <a:srgbClr val="333333">
                <a:alpha val="65000"/>
              </a:srgbClr>
            </a:outerShdw>
          </a:effectLst>
        </p:spPr>
      </p:pic>
      <p:sp>
        <p:nvSpPr>
          <p:cNvPr id="4" name="TextBox 3">
            <a:extLst>
              <a:ext uri="{FF2B5EF4-FFF2-40B4-BE49-F238E27FC236}">
                <a16:creationId xmlns:a16="http://schemas.microsoft.com/office/drawing/2014/main" id="{EAD398CD-068B-48AF-B1A8-6C202DE042E5}"/>
              </a:ext>
            </a:extLst>
          </p:cNvPr>
          <p:cNvSpPr txBox="1"/>
          <p:nvPr/>
        </p:nvSpPr>
        <p:spPr>
          <a:xfrm flipH="1">
            <a:off x="198127" y="191155"/>
            <a:ext cx="5325361" cy="523220"/>
          </a:xfrm>
          <a:prstGeom prst="rect">
            <a:avLst/>
          </a:prstGeom>
          <a:noFill/>
        </p:spPr>
        <p:txBody>
          <a:bodyPr wrap="square" rtlCol="0">
            <a:spAutoFit/>
          </a:bodyPr>
          <a:lstStyle/>
          <a:p>
            <a:r>
              <a:rPr lang="en-IN" sz="2800" b="1" dirty="0">
                <a:solidFill>
                  <a:schemeClr val="accent2"/>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Abbreviation of row headings</a:t>
            </a:r>
          </a:p>
        </p:txBody>
      </p:sp>
    </p:spTree>
    <p:extLst>
      <p:ext uri="{BB962C8B-B14F-4D97-AF65-F5344CB8AC3E}">
        <p14:creationId xmlns:p14="http://schemas.microsoft.com/office/powerpoint/2010/main" val="12446380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024;p36">
            <a:extLst>
              <a:ext uri="{FF2B5EF4-FFF2-40B4-BE49-F238E27FC236}">
                <a16:creationId xmlns:a16="http://schemas.microsoft.com/office/drawing/2014/main" id="{66814009-BEC7-4B2F-B0C4-12825DB37329}"/>
              </a:ext>
            </a:extLst>
          </p:cNvPr>
          <p:cNvSpPr txBox="1">
            <a:spLocks/>
          </p:cNvSpPr>
          <p:nvPr/>
        </p:nvSpPr>
        <p:spPr>
          <a:xfrm>
            <a:off x="478628" y="85350"/>
            <a:ext cx="5691321" cy="5433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b="1" dirty="0">
                <a:solidFill>
                  <a:schemeClr val="accent2"/>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sym typeface="Paytone One"/>
              </a:rPr>
              <a:t>The Model</a:t>
            </a:r>
          </a:p>
        </p:txBody>
      </p:sp>
      <p:pic>
        <p:nvPicPr>
          <p:cNvPr id="4" name="Picture 3">
            <a:extLst>
              <a:ext uri="{FF2B5EF4-FFF2-40B4-BE49-F238E27FC236}">
                <a16:creationId xmlns:a16="http://schemas.microsoft.com/office/drawing/2014/main" id="{9603D29E-9C1E-4811-8694-FEC9BDED94C2}"/>
              </a:ext>
            </a:extLst>
          </p:cNvPr>
          <p:cNvPicPr>
            <a:picLocks noChangeAspect="1"/>
          </p:cNvPicPr>
          <p:nvPr/>
        </p:nvPicPr>
        <p:blipFill>
          <a:blip r:embed="rId2"/>
          <a:stretch>
            <a:fillRect/>
          </a:stretch>
        </p:blipFill>
        <p:spPr>
          <a:xfrm>
            <a:off x="478630" y="1243608"/>
            <a:ext cx="8343901" cy="474827"/>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36BEF8BB-B030-41AD-BBE4-9378F1CFDD28}"/>
              </a:ext>
            </a:extLst>
          </p:cNvPr>
          <p:cNvPicPr>
            <a:picLocks noChangeAspect="1"/>
          </p:cNvPicPr>
          <p:nvPr/>
        </p:nvPicPr>
        <p:blipFill>
          <a:blip r:embed="rId3"/>
          <a:stretch>
            <a:fillRect/>
          </a:stretch>
        </p:blipFill>
        <p:spPr>
          <a:xfrm>
            <a:off x="478630" y="1851422"/>
            <a:ext cx="4016088" cy="579170"/>
          </a:xfrm>
          <a:prstGeom prst="rect">
            <a:avLst/>
          </a:prstGeom>
          <a:ln>
            <a:noFill/>
          </a:ln>
          <a:effectLst>
            <a:outerShdw blurRad="292100" dist="139700" dir="2700000" algn="tl" rotWithShape="0">
              <a:srgbClr val="333333">
                <a:alpha val="65000"/>
              </a:srgbClr>
            </a:outerShdw>
          </a:effectLst>
        </p:spPr>
      </p:pic>
      <p:sp>
        <p:nvSpPr>
          <p:cNvPr id="7" name="TextBox 6">
            <a:extLst>
              <a:ext uri="{FF2B5EF4-FFF2-40B4-BE49-F238E27FC236}">
                <a16:creationId xmlns:a16="http://schemas.microsoft.com/office/drawing/2014/main" id="{99E42470-3DB8-4191-88F7-ECB183BA752E}"/>
              </a:ext>
            </a:extLst>
          </p:cNvPr>
          <p:cNvSpPr txBox="1"/>
          <p:nvPr/>
        </p:nvSpPr>
        <p:spPr>
          <a:xfrm flipH="1">
            <a:off x="381474" y="935831"/>
            <a:ext cx="1483044" cy="307777"/>
          </a:xfrm>
          <a:prstGeom prst="rect">
            <a:avLst/>
          </a:prstGeom>
          <a:noFill/>
        </p:spPr>
        <p:txBody>
          <a:bodyPr wrap="square" rtlCol="0">
            <a:spAutoFit/>
          </a:bodyPr>
          <a:lstStyle/>
          <a:p>
            <a:r>
              <a:rPr lang="en-IN" b="0" i="0" dirty="0">
                <a:effectLst/>
                <a:latin typeface="Times New Roman" panose="02020603050405020304" pitchFamily="18" charset="0"/>
                <a:cs typeface="Times New Roman" panose="02020603050405020304" pitchFamily="18" charset="0"/>
              </a:rPr>
              <a:t>Creation of model</a:t>
            </a:r>
            <a:endParaRPr lang="en-IN"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0EC7F6E9-DC19-405C-B894-F15ED56CD6DD}"/>
              </a:ext>
            </a:extLst>
          </p:cNvPr>
          <p:cNvPicPr>
            <a:picLocks noChangeAspect="1"/>
          </p:cNvPicPr>
          <p:nvPr/>
        </p:nvPicPr>
        <p:blipFill>
          <a:blip r:embed="rId4"/>
          <a:stretch>
            <a:fillRect/>
          </a:stretch>
        </p:blipFill>
        <p:spPr>
          <a:xfrm>
            <a:off x="478629" y="2724745"/>
            <a:ext cx="8343901" cy="2350294"/>
          </a:xfrm>
          <a:prstGeom prst="rect">
            <a:avLst/>
          </a:prstGeom>
          <a:ln>
            <a:noFill/>
          </a:ln>
          <a:effectLst>
            <a:outerShdw blurRad="292100" dist="139700" dir="2700000" algn="tl" rotWithShape="0">
              <a:srgbClr val="333333">
                <a:alpha val="65000"/>
              </a:srgbClr>
            </a:outerShdw>
          </a:effectLst>
        </p:spPr>
      </p:pic>
      <p:sp>
        <p:nvSpPr>
          <p:cNvPr id="9" name="TextBox 8">
            <a:extLst>
              <a:ext uri="{FF2B5EF4-FFF2-40B4-BE49-F238E27FC236}">
                <a16:creationId xmlns:a16="http://schemas.microsoft.com/office/drawing/2014/main" id="{51C1D7A6-7CD5-4C05-A15F-A35BFD5C1720}"/>
              </a:ext>
            </a:extLst>
          </p:cNvPr>
          <p:cNvSpPr txBox="1"/>
          <p:nvPr/>
        </p:nvSpPr>
        <p:spPr>
          <a:xfrm flipH="1">
            <a:off x="381474" y="2409756"/>
            <a:ext cx="1483044" cy="307777"/>
          </a:xfrm>
          <a:prstGeom prst="rect">
            <a:avLst/>
          </a:prstGeom>
          <a:noFill/>
        </p:spPr>
        <p:txBody>
          <a:bodyPr wrap="square" rtlCol="0">
            <a:spAutoFit/>
          </a:bodyPr>
          <a:lstStyle/>
          <a:p>
            <a:r>
              <a:rPr lang="en-IN" b="0" i="0" dirty="0">
                <a:effectLst/>
                <a:latin typeface="Times New Roman" panose="02020603050405020304" pitchFamily="18" charset="0"/>
                <a:cs typeface="Times New Roman" panose="02020603050405020304" pitchFamily="18" charset="0"/>
              </a:rPr>
              <a:t>Output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789875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024;p36">
            <a:extLst>
              <a:ext uri="{FF2B5EF4-FFF2-40B4-BE49-F238E27FC236}">
                <a16:creationId xmlns:a16="http://schemas.microsoft.com/office/drawing/2014/main" id="{E7B07EA7-9876-45A4-A41C-AC7D14F0D4EC}"/>
              </a:ext>
            </a:extLst>
          </p:cNvPr>
          <p:cNvSpPr txBox="1">
            <a:spLocks/>
          </p:cNvSpPr>
          <p:nvPr/>
        </p:nvSpPr>
        <p:spPr>
          <a:xfrm>
            <a:off x="230850" y="92494"/>
            <a:ext cx="5939100" cy="5433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b="1" dirty="0">
                <a:solidFill>
                  <a:schemeClr val="accent2"/>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sym typeface="Paytone One"/>
              </a:rPr>
              <a:t>Calculations</a:t>
            </a:r>
          </a:p>
        </p:txBody>
      </p:sp>
      <p:sp>
        <p:nvSpPr>
          <p:cNvPr id="3" name="TextBox 2">
            <a:extLst>
              <a:ext uri="{FF2B5EF4-FFF2-40B4-BE49-F238E27FC236}">
                <a16:creationId xmlns:a16="http://schemas.microsoft.com/office/drawing/2014/main" id="{09F0A3D0-0FDE-4256-A08F-DFC4EF09EF00}"/>
              </a:ext>
            </a:extLst>
          </p:cNvPr>
          <p:cNvSpPr txBox="1"/>
          <p:nvPr/>
        </p:nvSpPr>
        <p:spPr>
          <a:xfrm>
            <a:off x="307182" y="813404"/>
            <a:ext cx="2328862" cy="307777"/>
          </a:xfrm>
          <a:prstGeom prst="rect">
            <a:avLst/>
          </a:prstGeom>
          <a:noFill/>
        </p:spPr>
        <p:txBody>
          <a:bodyPr wrap="square" rtlCol="0">
            <a:spAutoFit/>
          </a:bodyPr>
          <a:lstStyle/>
          <a:p>
            <a:r>
              <a:rPr lang="en-IN" b="1" i="0" dirty="0">
                <a:effectLst/>
                <a:latin typeface="Times New Roman" panose="02020603050405020304" pitchFamily="18" charset="0"/>
                <a:cs typeface="Times New Roman" panose="02020603050405020304" pitchFamily="18" charset="0"/>
              </a:rPr>
              <a:t>sensitivity</a:t>
            </a:r>
            <a:r>
              <a:rPr lang="en-IN" b="0" i="0" dirty="0">
                <a:effectLst/>
                <a:latin typeface="Times New Roman" panose="02020603050405020304" pitchFamily="18" charset="0"/>
                <a:cs typeface="Times New Roman" panose="02020603050405020304" pitchFamily="18" charset="0"/>
              </a:rPr>
              <a:t> and </a:t>
            </a:r>
            <a:r>
              <a:rPr lang="en-IN" b="1" i="0" dirty="0">
                <a:effectLst/>
                <a:latin typeface="Times New Roman" panose="02020603050405020304" pitchFamily="18" charset="0"/>
                <a:cs typeface="Times New Roman" panose="02020603050405020304" pitchFamily="18" charset="0"/>
              </a:rPr>
              <a:t>specificity</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74ED2DB9-78AD-4C34-A02C-3F8D60D0387E}"/>
              </a:ext>
            </a:extLst>
          </p:cNvPr>
          <p:cNvPicPr>
            <a:picLocks noChangeAspect="1"/>
          </p:cNvPicPr>
          <p:nvPr/>
        </p:nvPicPr>
        <p:blipFill>
          <a:blip r:embed="rId2"/>
          <a:stretch>
            <a:fillRect/>
          </a:stretch>
        </p:blipFill>
        <p:spPr>
          <a:xfrm>
            <a:off x="439858" y="1256743"/>
            <a:ext cx="4549534" cy="1844200"/>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AA47FC56-A55B-459B-811D-2938D03B0636}"/>
              </a:ext>
            </a:extLst>
          </p:cNvPr>
          <p:cNvPicPr>
            <a:picLocks noChangeAspect="1"/>
          </p:cNvPicPr>
          <p:nvPr/>
        </p:nvPicPr>
        <p:blipFill>
          <a:blip r:embed="rId3"/>
          <a:stretch>
            <a:fillRect/>
          </a:stretch>
        </p:blipFill>
        <p:spPr>
          <a:xfrm>
            <a:off x="439858" y="3390393"/>
            <a:ext cx="2865368" cy="662997"/>
          </a:xfrm>
          <a:prstGeom prst="rect">
            <a:avLst/>
          </a:prstGeom>
          <a:ln>
            <a:noFill/>
          </a:ln>
          <a:effectLst>
            <a:outerShdw blurRad="292100" dist="139700" dir="2700000" algn="tl" rotWithShape="0">
              <a:srgbClr val="333333">
                <a:alpha val="65000"/>
              </a:srgbClr>
            </a:outerShdw>
          </a:effectLst>
        </p:spPr>
      </p:pic>
      <p:sp>
        <p:nvSpPr>
          <p:cNvPr id="8" name="TextBox 7">
            <a:extLst>
              <a:ext uri="{FF2B5EF4-FFF2-40B4-BE49-F238E27FC236}">
                <a16:creationId xmlns:a16="http://schemas.microsoft.com/office/drawing/2014/main" id="{ECA0BE61-2C71-43A8-ADDC-4E3337D35D49}"/>
              </a:ext>
            </a:extLst>
          </p:cNvPr>
          <p:cNvSpPr txBox="1"/>
          <p:nvPr/>
        </p:nvSpPr>
        <p:spPr>
          <a:xfrm>
            <a:off x="307182" y="4188951"/>
            <a:ext cx="2328862" cy="307777"/>
          </a:xfrm>
          <a:prstGeom prst="rect">
            <a:avLst/>
          </a:prstGeom>
          <a:noFill/>
        </p:spPr>
        <p:txBody>
          <a:bodyPr wrap="square" rtlCol="0">
            <a:spAutoFit/>
          </a:bodyPr>
          <a:lstStyle/>
          <a:p>
            <a:r>
              <a:rPr lang="en-IN" b="1" i="0" dirty="0">
                <a:effectLst/>
                <a:latin typeface="Times New Roman" panose="02020603050405020304" pitchFamily="18" charset="0"/>
                <a:cs typeface="Times New Roman" panose="02020603050405020304" pitchFamily="18" charset="0"/>
              </a:rPr>
              <a:t>Accuracy</a:t>
            </a:r>
            <a:endParaRPr lang="en-IN"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1D0DDF8B-AB9C-4EDE-942E-995F7846133E}"/>
              </a:ext>
            </a:extLst>
          </p:cNvPr>
          <p:cNvPicPr>
            <a:picLocks noChangeAspect="1"/>
          </p:cNvPicPr>
          <p:nvPr/>
        </p:nvPicPr>
        <p:blipFill>
          <a:blip r:embed="rId4"/>
          <a:stretch>
            <a:fillRect/>
          </a:stretch>
        </p:blipFill>
        <p:spPr>
          <a:xfrm>
            <a:off x="439858" y="4518159"/>
            <a:ext cx="1585097" cy="3124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566883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024;p36">
            <a:extLst>
              <a:ext uri="{FF2B5EF4-FFF2-40B4-BE49-F238E27FC236}">
                <a16:creationId xmlns:a16="http://schemas.microsoft.com/office/drawing/2014/main" id="{156F11AB-6E15-47B0-8F8A-C924C15D7ABB}"/>
              </a:ext>
            </a:extLst>
          </p:cNvPr>
          <p:cNvSpPr txBox="1">
            <a:spLocks/>
          </p:cNvSpPr>
          <p:nvPr/>
        </p:nvSpPr>
        <p:spPr>
          <a:xfrm>
            <a:off x="230850" y="92494"/>
            <a:ext cx="5939100" cy="5433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b="1" dirty="0">
                <a:solidFill>
                  <a:schemeClr val="accent2"/>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sym typeface="Paytone One"/>
              </a:rPr>
              <a:t>Explanation</a:t>
            </a:r>
          </a:p>
        </p:txBody>
      </p:sp>
      <p:sp>
        <p:nvSpPr>
          <p:cNvPr id="3" name="TextBox 2">
            <a:extLst>
              <a:ext uri="{FF2B5EF4-FFF2-40B4-BE49-F238E27FC236}">
                <a16:creationId xmlns:a16="http://schemas.microsoft.com/office/drawing/2014/main" id="{38694152-F652-473A-A1D7-98F7B399FF3F}"/>
              </a:ext>
            </a:extLst>
          </p:cNvPr>
          <p:cNvSpPr txBox="1"/>
          <p:nvPr/>
        </p:nvSpPr>
        <p:spPr>
          <a:xfrm flipH="1">
            <a:off x="230850" y="814387"/>
            <a:ext cx="8726806" cy="523220"/>
          </a:xfrm>
          <a:prstGeom prst="rect">
            <a:avLst/>
          </a:prstGeom>
          <a:noFill/>
        </p:spPr>
        <p:txBody>
          <a:bodyPr wrap="square" rtlCol="0">
            <a:spAutoFit/>
          </a:bodyPr>
          <a:lstStyle/>
          <a:p>
            <a:r>
              <a:rPr lang="en-US" b="1" i="0" dirty="0">
                <a:effectLst/>
                <a:latin typeface="Times New Roman" panose="02020603050405020304" pitchFamily="18" charset="0"/>
                <a:cs typeface="Times New Roman" panose="02020603050405020304" pitchFamily="18" charset="0"/>
              </a:rPr>
              <a:t>Permutation importance</a:t>
            </a:r>
            <a:r>
              <a:rPr lang="en-US" b="0" i="0" dirty="0">
                <a:effectLst/>
                <a:latin typeface="Times New Roman" panose="02020603050405020304" pitchFamily="18" charset="0"/>
                <a:cs typeface="Times New Roman" panose="02020603050405020304" pitchFamily="18" charset="0"/>
              </a:rPr>
              <a:t> is the first tool for understanding a machine-learning model, and involves shuffling individual variables in the validation data (after a model has been fit), and seeing the effect on accuracy.</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992C878C-7000-4E2F-81B4-33C5AAE23D15}"/>
              </a:ext>
            </a:extLst>
          </p:cNvPr>
          <p:cNvPicPr>
            <a:picLocks noChangeAspect="1"/>
          </p:cNvPicPr>
          <p:nvPr/>
        </p:nvPicPr>
        <p:blipFill>
          <a:blip r:embed="rId2"/>
          <a:stretch>
            <a:fillRect/>
          </a:stretch>
        </p:blipFill>
        <p:spPr>
          <a:xfrm>
            <a:off x="2487774" y="1405062"/>
            <a:ext cx="3341526" cy="364594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5072064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D9DEBD7-5E10-4014-9E76-7CE606AD267F}"/>
              </a:ext>
            </a:extLst>
          </p:cNvPr>
          <p:cNvSpPr txBox="1"/>
          <p:nvPr/>
        </p:nvSpPr>
        <p:spPr>
          <a:xfrm>
            <a:off x="459208" y="172182"/>
            <a:ext cx="4675074" cy="523220"/>
          </a:xfrm>
          <a:prstGeom prst="rect">
            <a:avLst/>
          </a:prstGeom>
          <a:noFill/>
        </p:spPr>
        <p:txBody>
          <a:bodyPr wrap="square" rtlCol="0">
            <a:spAutoFit/>
          </a:bodyPr>
          <a:lstStyle/>
          <a:p>
            <a:r>
              <a:rPr lang="en-IN" sz="2800" b="1" i="0" dirty="0">
                <a:solidFill>
                  <a:schemeClr val="accent6"/>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Partial Dependence Plot</a:t>
            </a:r>
            <a:endParaRPr lang="en-IN" sz="2800" dirty="0">
              <a:solidFill>
                <a:schemeClr val="accent6"/>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A021E146-8B30-4E17-95B7-E4F7B40294FB}"/>
              </a:ext>
            </a:extLst>
          </p:cNvPr>
          <p:cNvPicPr>
            <a:picLocks noChangeAspect="1"/>
          </p:cNvPicPr>
          <p:nvPr/>
        </p:nvPicPr>
        <p:blipFill>
          <a:blip r:embed="rId2"/>
          <a:stretch>
            <a:fillRect/>
          </a:stretch>
        </p:blipFill>
        <p:spPr>
          <a:xfrm>
            <a:off x="459208" y="713546"/>
            <a:ext cx="7170317" cy="425777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539659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449D790-A8AC-45F6-A8F1-21077DF6ADF1}"/>
              </a:ext>
            </a:extLst>
          </p:cNvPr>
          <p:cNvPicPr>
            <a:picLocks noChangeAspect="1"/>
          </p:cNvPicPr>
          <p:nvPr/>
        </p:nvPicPr>
        <p:blipFill>
          <a:blip r:embed="rId2"/>
          <a:stretch>
            <a:fillRect/>
          </a:stretch>
        </p:blipFill>
        <p:spPr>
          <a:xfrm>
            <a:off x="548338" y="428625"/>
            <a:ext cx="7309787" cy="442092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8627038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2B94FA6-6DE3-4EF1-AED3-B38B3FA1E75E}"/>
              </a:ext>
            </a:extLst>
          </p:cNvPr>
          <p:cNvPicPr>
            <a:picLocks noChangeAspect="1"/>
          </p:cNvPicPr>
          <p:nvPr/>
        </p:nvPicPr>
        <p:blipFill>
          <a:blip r:embed="rId2"/>
          <a:stretch>
            <a:fillRect/>
          </a:stretch>
        </p:blipFill>
        <p:spPr>
          <a:xfrm>
            <a:off x="321468" y="1134028"/>
            <a:ext cx="8501063" cy="2875443"/>
          </a:xfrm>
          <a:prstGeom prst="rect">
            <a:avLst/>
          </a:prstGeom>
          <a:ln>
            <a:noFill/>
          </a:ln>
          <a:effectLst>
            <a:outerShdw blurRad="292100" dist="139700" dir="2700000" algn="tl" rotWithShape="0">
              <a:srgbClr val="333333">
                <a:alpha val="65000"/>
              </a:srgbClr>
            </a:outerShdw>
          </a:effectLst>
        </p:spPr>
      </p:pic>
      <p:sp>
        <p:nvSpPr>
          <p:cNvPr id="6" name="TextBox 5">
            <a:extLst>
              <a:ext uri="{FF2B5EF4-FFF2-40B4-BE49-F238E27FC236}">
                <a16:creationId xmlns:a16="http://schemas.microsoft.com/office/drawing/2014/main" id="{C0330939-4DDE-4485-BEAB-409722943335}"/>
              </a:ext>
            </a:extLst>
          </p:cNvPr>
          <p:cNvSpPr txBox="1"/>
          <p:nvPr/>
        </p:nvSpPr>
        <p:spPr>
          <a:xfrm>
            <a:off x="257175" y="164307"/>
            <a:ext cx="5622131" cy="338554"/>
          </a:xfrm>
          <a:prstGeom prst="rect">
            <a:avLst/>
          </a:prstGeom>
          <a:noFill/>
        </p:spPr>
        <p:txBody>
          <a:bodyPr wrap="square" rtlCol="0">
            <a:spAutoFit/>
          </a:bodyPr>
          <a:lstStyle/>
          <a:p>
            <a:r>
              <a:rPr lang="en-IN" sz="1600" dirty="0">
                <a:solidFill>
                  <a:schemeClr val="accent5">
                    <a:lumMod val="50000"/>
                  </a:schemeClr>
                </a:solidFill>
                <a:latin typeface="Paytone One" panose="020B0604020202020204" charset="0"/>
              </a:rPr>
              <a:t>Performance comparison with various models</a:t>
            </a:r>
          </a:p>
        </p:txBody>
      </p:sp>
    </p:spTree>
    <p:extLst>
      <p:ext uri="{BB962C8B-B14F-4D97-AF65-F5344CB8AC3E}">
        <p14:creationId xmlns:p14="http://schemas.microsoft.com/office/powerpoint/2010/main" val="26849236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029"/>
        <p:cNvGrpSpPr/>
        <p:nvPr/>
      </p:nvGrpSpPr>
      <p:grpSpPr>
        <a:xfrm>
          <a:off x="0" y="0"/>
          <a:ext cx="0" cy="0"/>
          <a:chOff x="0" y="0"/>
          <a:chExt cx="0" cy="0"/>
        </a:xfrm>
      </p:grpSpPr>
      <p:sp>
        <p:nvSpPr>
          <p:cNvPr id="1030" name="Google Shape;1030;p37"/>
          <p:cNvSpPr txBox="1">
            <a:spLocks noGrp="1"/>
          </p:cNvSpPr>
          <p:nvPr>
            <p:ph type="title"/>
          </p:nvPr>
        </p:nvSpPr>
        <p:spPr>
          <a:xfrm>
            <a:off x="2391900" y="437084"/>
            <a:ext cx="43602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Contents</a:t>
            </a:r>
            <a:endParaRPr sz="2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31" name="Google Shape;1031;p37"/>
          <p:cNvSpPr txBox="1">
            <a:spLocks noGrp="1"/>
          </p:cNvSpPr>
          <p:nvPr>
            <p:ph type="subTitle" idx="1"/>
          </p:nvPr>
        </p:nvSpPr>
        <p:spPr>
          <a:xfrm>
            <a:off x="2766183" y="1008553"/>
            <a:ext cx="4040269" cy="3126394"/>
          </a:xfrm>
          <a:prstGeom prst="rect">
            <a:avLst/>
          </a:prstGeom>
        </p:spPr>
        <p:txBody>
          <a:bodyPr spcFirstLastPara="1" wrap="square" lIns="91425" tIns="91425" rIns="91425" bIns="91425" anchor="ctr" anchorCtr="0">
            <a:noAutofit/>
          </a:bodyPr>
          <a:lstStyle/>
          <a:p>
            <a:pPr marL="342900" lvl="0" algn="l" rtl="0">
              <a:spcBef>
                <a:spcPts val="0"/>
              </a:spcBef>
              <a:spcAft>
                <a:spcPts val="0"/>
              </a:spcAft>
              <a:buFont typeface="+mj-lt"/>
              <a:buAutoNum type="arabicPeriod"/>
            </a:pPr>
            <a:r>
              <a:rPr lang="en-IN" sz="2000" dirty="0">
                <a:solidFill>
                  <a:schemeClr val="tx1"/>
                </a:solidFill>
                <a:latin typeface="Times New Roman" panose="02020603050405020304" pitchFamily="18" charset="0"/>
                <a:cs typeface="Times New Roman" panose="02020603050405020304" pitchFamily="18" charset="0"/>
              </a:rPr>
              <a:t>Abstract</a:t>
            </a:r>
          </a:p>
          <a:p>
            <a:pPr marL="342900" lvl="0" algn="l" rtl="0">
              <a:spcBef>
                <a:spcPts val="0"/>
              </a:spcBef>
              <a:spcAft>
                <a:spcPts val="0"/>
              </a:spcAft>
              <a:buFont typeface="+mj-lt"/>
              <a:buAutoNum type="arabicPeriod"/>
            </a:pPr>
            <a:r>
              <a:rPr lang="en-IN" sz="2000" dirty="0">
                <a:solidFill>
                  <a:schemeClr val="tx1"/>
                </a:solidFill>
                <a:latin typeface="Times New Roman" panose="02020603050405020304" pitchFamily="18" charset="0"/>
                <a:cs typeface="Times New Roman" panose="02020603050405020304" pitchFamily="18" charset="0"/>
              </a:rPr>
              <a:t>Introduction </a:t>
            </a:r>
          </a:p>
          <a:p>
            <a:pPr marL="342900" lvl="0" algn="l" rtl="0">
              <a:spcBef>
                <a:spcPts val="0"/>
              </a:spcBef>
              <a:spcAft>
                <a:spcPts val="0"/>
              </a:spcAft>
              <a:buFont typeface="+mj-lt"/>
              <a:buAutoNum type="arabicPeriod"/>
            </a:pPr>
            <a:r>
              <a:rPr lang="en-IN" sz="2000" dirty="0">
                <a:solidFill>
                  <a:schemeClr val="tx1"/>
                </a:solidFill>
                <a:latin typeface="Times New Roman" panose="02020603050405020304" pitchFamily="18" charset="0"/>
                <a:cs typeface="Times New Roman" panose="02020603050405020304" pitchFamily="18" charset="0"/>
              </a:rPr>
              <a:t>Literature Survey</a:t>
            </a:r>
          </a:p>
          <a:p>
            <a:pPr marL="342900" lvl="0" algn="l" rtl="0">
              <a:spcBef>
                <a:spcPts val="0"/>
              </a:spcBef>
              <a:spcAft>
                <a:spcPts val="0"/>
              </a:spcAft>
              <a:buFont typeface="+mj-lt"/>
              <a:buAutoNum type="arabicPeriod"/>
            </a:pPr>
            <a:r>
              <a:rPr lang="en-IN" sz="2000" dirty="0">
                <a:solidFill>
                  <a:schemeClr val="tx1"/>
                </a:solidFill>
                <a:latin typeface="Times New Roman" panose="02020603050405020304" pitchFamily="18" charset="0"/>
                <a:cs typeface="Times New Roman" panose="02020603050405020304" pitchFamily="18" charset="0"/>
              </a:rPr>
              <a:t>Existing System</a:t>
            </a:r>
          </a:p>
          <a:p>
            <a:pPr marL="342900" lvl="0" algn="l" rtl="0">
              <a:spcBef>
                <a:spcPts val="0"/>
              </a:spcBef>
              <a:spcAft>
                <a:spcPts val="0"/>
              </a:spcAft>
              <a:buFont typeface="+mj-lt"/>
              <a:buAutoNum type="arabicPeriod"/>
            </a:pPr>
            <a:r>
              <a:rPr lang="en-IN" sz="2000" dirty="0">
                <a:solidFill>
                  <a:schemeClr val="tx1"/>
                </a:solidFill>
                <a:latin typeface="Times New Roman" panose="02020603050405020304" pitchFamily="18" charset="0"/>
                <a:cs typeface="Times New Roman" panose="02020603050405020304" pitchFamily="18" charset="0"/>
              </a:rPr>
              <a:t>Proposed System </a:t>
            </a:r>
          </a:p>
          <a:p>
            <a:pPr marL="342900" lvl="0" algn="l" rtl="0">
              <a:spcBef>
                <a:spcPts val="0"/>
              </a:spcBef>
              <a:spcAft>
                <a:spcPts val="0"/>
              </a:spcAft>
              <a:buFont typeface="+mj-lt"/>
              <a:buAutoNum type="arabicPeriod"/>
            </a:pPr>
            <a:r>
              <a:rPr lang="en-IN" sz="2000" dirty="0">
                <a:solidFill>
                  <a:schemeClr val="tx1"/>
                </a:solidFill>
                <a:latin typeface="Times New Roman" panose="02020603050405020304" pitchFamily="18" charset="0"/>
                <a:cs typeface="Times New Roman" panose="02020603050405020304" pitchFamily="18" charset="0"/>
              </a:rPr>
              <a:t>System Requirements </a:t>
            </a:r>
          </a:p>
          <a:p>
            <a:pPr marL="342900" lvl="0" algn="l" rtl="0">
              <a:spcBef>
                <a:spcPts val="0"/>
              </a:spcBef>
              <a:spcAft>
                <a:spcPts val="0"/>
              </a:spcAft>
              <a:buFont typeface="+mj-lt"/>
              <a:buAutoNum type="arabicPeriod"/>
            </a:pPr>
            <a:r>
              <a:rPr lang="en-IN" sz="2000" dirty="0">
                <a:solidFill>
                  <a:schemeClr val="tx1"/>
                </a:solidFill>
                <a:latin typeface="Times New Roman" panose="02020603050405020304" pitchFamily="18" charset="0"/>
                <a:cs typeface="Times New Roman" panose="02020603050405020304" pitchFamily="18" charset="0"/>
              </a:rPr>
              <a:t>Operations </a:t>
            </a:r>
          </a:p>
          <a:p>
            <a:pPr marL="342900" lvl="0" algn="l" rtl="0">
              <a:spcBef>
                <a:spcPts val="0"/>
              </a:spcBef>
              <a:spcAft>
                <a:spcPts val="0"/>
              </a:spcAft>
              <a:buFont typeface="+mj-lt"/>
              <a:buAutoNum type="arabicPeriod"/>
            </a:pPr>
            <a:r>
              <a:rPr lang="en-IN" sz="2000" dirty="0">
                <a:solidFill>
                  <a:schemeClr val="tx1"/>
                </a:solidFill>
                <a:latin typeface="Times New Roman" panose="02020603050405020304" pitchFamily="18" charset="0"/>
                <a:cs typeface="Times New Roman" panose="02020603050405020304" pitchFamily="18" charset="0"/>
              </a:rPr>
              <a:t>Conclusion </a:t>
            </a:r>
            <a:endParaRPr sz="200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8F51888-60F1-4402-A18B-67036D836B0F}"/>
              </a:ext>
            </a:extLst>
          </p:cNvPr>
          <p:cNvSpPr txBox="1"/>
          <p:nvPr/>
        </p:nvSpPr>
        <p:spPr>
          <a:xfrm>
            <a:off x="257175" y="171450"/>
            <a:ext cx="3614737" cy="523220"/>
          </a:xfrm>
          <a:prstGeom prst="rect">
            <a:avLst/>
          </a:prstGeom>
          <a:noFill/>
        </p:spPr>
        <p:txBody>
          <a:bodyPr wrap="square" rtlCol="0">
            <a:spAutoFit/>
          </a:bodyPr>
          <a:lstStyle/>
          <a:p>
            <a:r>
              <a:rPr lang="en-IN" sz="2800" b="1" dirty="0">
                <a:solidFill>
                  <a:schemeClr val="accent2"/>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Prediction</a:t>
            </a:r>
          </a:p>
        </p:txBody>
      </p:sp>
      <p:pic>
        <p:nvPicPr>
          <p:cNvPr id="1026" name="Picture 2">
            <a:extLst>
              <a:ext uri="{FF2B5EF4-FFF2-40B4-BE49-F238E27FC236}">
                <a16:creationId xmlns:a16="http://schemas.microsoft.com/office/drawing/2014/main" id="{91DF1B3F-1F5A-4312-BB90-0974E8216E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3184" y="446701"/>
            <a:ext cx="6317456" cy="461107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89447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023"/>
        <p:cNvGrpSpPr/>
        <p:nvPr/>
      </p:nvGrpSpPr>
      <p:grpSpPr>
        <a:xfrm>
          <a:off x="0" y="0"/>
          <a:ext cx="0" cy="0"/>
          <a:chOff x="0" y="0"/>
          <a:chExt cx="0" cy="0"/>
        </a:xfrm>
      </p:grpSpPr>
      <p:sp>
        <p:nvSpPr>
          <p:cNvPr id="1024" name="Google Shape;1024;p36"/>
          <p:cNvSpPr txBox="1">
            <a:spLocks noGrp="1"/>
          </p:cNvSpPr>
          <p:nvPr>
            <p:ph type="title"/>
          </p:nvPr>
        </p:nvSpPr>
        <p:spPr>
          <a:xfrm>
            <a:off x="723769" y="313075"/>
            <a:ext cx="5939100" cy="54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Conclusion</a:t>
            </a:r>
            <a:endParaRPr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25" name="Google Shape;1025;p36"/>
          <p:cNvSpPr txBox="1">
            <a:spLocks noGrp="1"/>
          </p:cNvSpPr>
          <p:nvPr>
            <p:ph type="subTitle" idx="1"/>
          </p:nvPr>
        </p:nvSpPr>
        <p:spPr>
          <a:xfrm>
            <a:off x="723768" y="871829"/>
            <a:ext cx="7696463" cy="3486150"/>
          </a:xfrm>
          <a:prstGeom prst="rect">
            <a:avLst/>
          </a:prstGeom>
        </p:spPr>
        <p:txBody>
          <a:bodyPr spcFirstLastPara="1" wrap="square" lIns="91425" tIns="91425" rIns="91425" bIns="91425" anchor="ctr" anchorCtr="0">
            <a:noAutofit/>
          </a:bodyPr>
          <a:lstStyle/>
          <a:p>
            <a:pPr algn="just">
              <a:lnSpc>
                <a:spcPct val="150000"/>
              </a:lnSpc>
              <a:buFont typeface="Wingdings" panose="05000000000000000000" pitchFamily="2" charset="2"/>
              <a:buChar char="v"/>
            </a:pPr>
            <a:r>
              <a:rPr lang="en-IN" sz="1600" dirty="0">
                <a:solidFill>
                  <a:schemeClr val="tx1"/>
                </a:solidFill>
                <a:latin typeface="Times New Roman" panose="02020603050405020304" pitchFamily="18" charset="0"/>
              </a:rPr>
              <a:t>A machine learning-based strategy for predicting heart illness was proposed and the findings demonstrated a high accuracy threshold for offering a superior estimation result</a:t>
            </a:r>
          </a:p>
          <a:p>
            <a:pPr algn="just">
              <a:lnSpc>
                <a:spcPct val="150000"/>
              </a:lnSpc>
              <a:buFont typeface="Wingdings" panose="05000000000000000000" pitchFamily="2" charset="2"/>
              <a:buChar char="v"/>
            </a:pPr>
            <a:r>
              <a:rPr lang="en-IN" sz="1600" dirty="0">
                <a:solidFill>
                  <a:schemeClr val="tx1"/>
                </a:solidFill>
                <a:latin typeface="Times New Roman" panose="02020603050405020304" pitchFamily="18" charset="0"/>
              </a:rPr>
              <a:t>A new Random Forest classification was offered to handle the problem of rate prediction without equipment, as well as a way to estimate heart rate and condition</a:t>
            </a:r>
          </a:p>
          <a:p>
            <a:pPr algn="just">
              <a:lnSpc>
                <a:spcPct val="150000"/>
              </a:lnSpc>
              <a:buFont typeface="Wingdings" panose="05000000000000000000" pitchFamily="2" charset="2"/>
              <a:buChar char="v"/>
            </a:pPr>
            <a:r>
              <a:rPr lang="en-IN" sz="1600" dirty="0">
                <a:solidFill>
                  <a:schemeClr val="tx1"/>
                </a:solidFill>
                <a:latin typeface="Times New Roman" panose="02020603050405020304" pitchFamily="18" charset="0"/>
              </a:rPr>
              <a:t>The sensitivity value 90.3%. specificity value 76.7, and accuracy value of 91.3 for prediction was estimated</a:t>
            </a:r>
          </a:p>
          <a:p>
            <a:pPr algn="just">
              <a:lnSpc>
                <a:spcPct val="150000"/>
              </a:lnSpc>
              <a:buFont typeface="Wingdings" panose="05000000000000000000" pitchFamily="2" charset="2"/>
              <a:buChar char="v"/>
            </a:pPr>
            <a:r>
              <a:rPr lang="en-IN" sz="1600" dirty="0">
                <a:solidFill>
                  <a:schemeClr val="tx1"/>
                </a:solidFill>
                <a:latin typeface="Times New Roman" panose="02020603050405020304" pitchFamily="18" charset="0"/>
              </a:rPr>
              <a:t>ML Techniques are used to extract information from the above input</a:t>
            </a:r>
          </a:p>
          <a:p>
            <a:endParaRPr lang="en-IN" sz="1600" dirty="0">
              <a:solidFill>
                <a:schemeClr val="tx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7279935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328;p55">
            <a:extLst>
              <a:ext uri="{FF2B5EF4-FFF2-40B4-BE49-F238E27FC236}">
                <a16:creationId xmlns:a16="http://schemas.microsoft.com/office/drawing/2014/main" id="{510A2149-FB5F-4181-8E0F-0595BAA4D18D}"/>
              </a:ext>
            </a:extLst>
          </p:cNvPr>
          <p:cNvSpPr txBox="1">
            <a:spLocks noGrp="1"/>
          </p:cNvSpPr>
          <p:nvPr>
            <p:ph type="ctrTitle"/>
          </p:nvPr>
        </p:nvSpPr>
        <p:spPr>
          <a:xfrm>
            <a:off x="1705838" y="2164650"/>
            <a:ext cx="4723538" cy="81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b="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Thank You!</a:t>
            </a:r>
            <a:endParaRPr sz="6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643662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023"/>
        <p:cNvGrpSpPr/>
        <p:nvPr/>
      </p:nvGrpSpPr>
      <p:grpSpPr>
        <a:xfrm>
          <a:off x="0" y="0"/>
          <a:ext cx="0" cy="0"/>
          <a:chOff x="0" y="0"/>
          <a:chExt cx="0" cy="0"/>
        </a:xfrm>
      </p:grpSpPr>
      <p:sp>
        <p:nvSpPr>
          <p:cNvPr id="1024" name="Google Shape;1024;p36"/>
          <p:cNvSpPr txBox="1">
            <a:spLocks noGrp="1"/>
          </p:cNvSpPr>
          <p:nvPr>
            <p:ph type="title"/>
          </p:nvPr>
        </p:nvSpPr>
        <p:spPr>
          <a:xfrm>
            <a:off x="723769" y="313075"/>
            <a:ext cx="5939100" cy="54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Abstract</a:t>
            </a:r>
            <a:endParaRPr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25" name="Google Shape;1025;p36"/>
          <p:cNvSpPr txBox="1">
            <a:spLocks noGrp="1"/>
          </p:cNvSpPr>
          <p:nvPr>
            <p:ph type="subTitle" idx="1"/>
          </p:nvPr>
        </p:nvSpPr>
        <p:spPr>
          <a:xfrm>
            <a:off x="723768" y="440871"/>
            <a:ext cx="7696463" cy="4155622"/>
          </a:xfrm>
          <a:prstGeom prst="rect">
            <a:avLst/>
          </a:prstGeom>
        </p:spPr>
        <p:txBody>
          <a:bodyPr spcFirstLastPara="1" wrap="square" lIns="91425" tIns="91425" rIns="91425" bIns="91425" anchor="ctr" anchorCtr="0">
            <a:noAutofit/>
          </a:bodyPr>
          <a:lstStyle/>
          <a:p>
            <a:pPr algn="just">
              <a:lnSpc>
                <a:spcPct val="150000"/>
              </a:lnSpc>
              <a:buFont typeface="Arial" panose="020B0604020202020204" pitchFamily="34" charset="0"/>
              <a:buChar char="•"/>
            </a:pPr>
            <a:r>
              <a:rPr lang="en-IN" sz="1600" dirty="0">
                <a:solidFill>
                  <a:schemeClr val="tx1"/>
                </a:solidFill>
                <a:effectLst/>
                <a:latin typeface="Times New Roman" panose="02020603050405020304" pitchFamily="18" charset="0"/>
                <a:ea typeface="Times New Roman" panose="02020603050405020304" pitchFamily="18" charset="0"/>
              </a:rPr>
              <a:t>Heart disorders AKA cardiovascular diseases (CVDs), have become the most hazardous diseases and leading cause of death across globe in recent years </a:t>
            </a:r>
          </a:p>
          <a:p>
            <a:pPr algn="just">
              <a:lnSpc>
                <a:spcPct val="150000"/>
              </a:lnSpc>
              <a:buFont typeface="Arial" panose="020B0604020202020204" pitchFamily="34" charset="0"/>
              <a:buChar char="•"/>
            </a:pPr>
            <a:r>
              <a:rPr lang="en-IN" sz="1600" dirty="0">
                <a:solidFill>
                  <a:schemeClr val="tx1"/>
                </a:solidFill>
                <a:latin typeface="Times New Roman" panose="02020603050405020304" pitchFamily="18" charset="0"/>
                <a:ea typeface="Times New Roman" panose="02020603050405020304" pitchFamily="18" charset="0"/>
              </a:rPr>
              <a:t>It is due to a change in </a:t>
            </a:r>
            <a:r>
              <a:rPr lang="en-IN" sz="1600" dirty="0">
                <a:solidFill>
                  <a:schemeClr val="tx1"/>
                </a:solidFill>
                <a:effectLst/>
                <a:latin typeface="Times New Roman" panose="02020603050405020304" pitchFamily="18" charset="0"/>
                <a:ea typeface="Times New Roman" panose="02020603050405020304" pitchFamily="18" charset="0"/>
              </a:rPr>
              <a:t>blood pressure, sugar, pulse rate which </a:t>
            </a:r>
            <a:r>
              <a:rPr lang="en-IN" sz="1600" dirty="0">
                <a:solidFill>
                  <a:schemeClr val="tx1"/>
                </a:solidFill>
                <a:latin typeface="Times New Roman" panose="02020603050405020304" pitchFamily="18" charset="0"/>
                <a:ea typeface="Times New Roman" panose="02020603050405020304" pitchFamily="18" charset="0"/>
              </a:rPr>
              <a:t>results in h</a:t>
            </a:r>
            <a:r>
              <a:rPr lang="en-IN" sz="1600" dirty="0">
                <a:solidFill>
                  <a:schemeClr val="tx1"/>
                </a:solidFill>
                <a:effectLst/>
                <a:latin typeface="Times New Roman" panose="02020603050405020304" pitchFamily="18" charset="0"/>
                <a:ea typeface="Times New Roman" panose="02020603050405020304" pitchFamily="18" charset="0"/>
              </a:rPr>
              <a:t>eart failure, aneurysms, peripheral artery disease, heart attacks, strokes, and sudden cardiac arrest </a:t>
            </a:r>
          </a:p>
          <a:p>
            <a:pPr algn="just">
              <a:lnSpc>
                <a:spcPct val="150000"/>
              </a:lnSpc>
              <a:buFont typeface="Arial" panose="020B0604020202020204" pitchFamily="34" charset="0"/>
              <a:buChar char="•"/>
            </a:pPr>
            <a:r>
              <a:rPr lang="en-IN" sz="1600" dirty="0">
                <a:solidFill>
                  <a:schemeClr val="tx1"/>
                </a:solidFill>
                <a:effectLst/>
                <a:latin typeface="Times New Roman" panose="02020603050405020304" pitchFamily="18" charset="0"/>
                <a:ea typeface="Times New Roman" panose="02020603050405020304" pitchFamily="18" charset="0"/>
              </a:rPr>
              <a:t>It can be diagnosed using various medical tests </a:t>
            </a:r>
          </a:p>
          <a:p>
            <a:pPr algn="just">
              <a:lnSpc>
                <a:spcPct val="150000"/>
              </a:lnSpc>
              <a:buFont typeface="Arial" panose="020B0604020202020204" pitchFamily="34" charset="0"/>
              <a:buChar char="•"/>
            </a:pPr>
            <a:r>
              <a:rPr lang="en-IN" sz="1600" b="1" dirty="0">
                <a:solidFill>
                  <a:schemeClr val="tx1"/>
                </a:solidFill>
                <a:effectLst/>
                <a:latin typeface="Times New Roman" panose="02020603050405020304" pitchFamily="18" charset="0"/>
                <a:ea typeface="Times New Roman" panose="02020603050405020304" pitchFamily="18" charset="0"/>
              </a:rPr>
              <a:t>GOAL</a:t>
            </a:r>
            <a:r>
              <a:rPr lang="en-IN" sz="1600" dirty="0">
                <a:solidFill>
                  <a:schemeClr val="tx1"/>
                </a:solidFill>
                <a:effectLst/>
                <a:latin typeface="Times New Roman" panose="02020603050405020304" pitchFamily="18" charset="0"/>
                <a:ea typeface="Times New Roman" panose="02020603050405020304" pitchFamily="18" charset="0"/>
              </a:rPr>
              <a:t> - To diagnose various cardiac illnesses and to take necessary steps to prevent it at a reasonable charge as early as possible</a:t>
            </a:r>
          </a:p>
          <a:p>
            <a:pPr algn="just">
              <a:lnSpc>
                <a:spcPct val="150000"/>
              </a:lnSpc>
              <a:buFont typeface="Arial" panose="020B0604020202020204" pitchFamily="34" charset="0"/>
              <a:buChar char="•"/>
            </a:pPr>
            <a:r>
              <a:rPr lang="en-IN" sz="1600" dirty="0">
                <a:solidFill>
                  <a:schemeClr val="tx1"/>
                </a:solidFill>
                <a:latin typeface="Times New Roman" panose="02020603050405020304" pitchFamily="18" charset="0"/>
                <a:ea typeface="Times New Roman" panose="02020603050405020304" pitchFamily="18" charset="0"/>
              </a:rPr>
              <a:t>It</a:t>
            </a:r>
            <a:r>
              <a:rPr lang="en-IN" sz="1600" dirty="0">
                <a:solidFill>
                  <a:schemeClr val="tx1"/>
                </a:solidFill>
                <a:effectLst/>
                <a:latin typeface="Times New Roman" panose="02020603050405020304" pitchFamily="18" charset="0"/>
                <a:ea typeface="Times New Roman" panose="02020603050405020304" pitchFamily="18" charset="0"/>
              </a:rPr>
              <a:t> uses machine learning techniques to predict Coronary Artery Disease where machine learning methods like Random Forest and Decision Tree was employed.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023"/>
        <p:cNvGrpSpPr/>
        <p:nvPr/>
      </p:nvGrpSpPr>
      <p:grpSpPr>
        <a:xfrm>
          <a:off x="0" y="0"/>
          <a:ext cx="0" cy="0"/>
          <a:chOff x="0" y="0"/>
          <a:chExt cx="0" cy="0"/>
        </a:xfrm>
      </p:grpSpPr>
      <p:sp>
        <p:nvSpPr>
          <p:cNvPr id="1025" name="Google Shape;1025;p36"/>
          <p:cNvSpPr txBox="1">
            <a:spLocks noGrp="1"/>
          </p:cNvSpPr>
          <p:nvPr>
            <p:ph type="subTitle" idx="1"/>
          </p:nvPr>
        </p:nvSpPr>
        <p:spPr>
          <a:xfrm>
            <a:off x="723769" y="1125506"/>
            <a:ext cx="7696462" cy="3250551"/>
          </a:xfrm>
          <a:prstGeom prst="rect">
            <a:avLst/>
          </a:prstGeom>
        </p:spPr>
        <p:txBody>
          <a:bodyPr spcFirstLastPara="1" wrap="square" lIns="91425" tIns="91425" rIns="91425" bIns="91425" anchor="ctr" anchorCtr="0">
            <a:noAutofit/>
          </a:bodyPr>
          <a:lstStyle/>
          <a:p>
            <a:pPr algn="just">
              <a:lnSpc>
                <a:spcPct val="150000"/>
              </a:lnSpc>
              <a:buFont typeface="Arial" panose="020B0604020202020204" pitchFamily="34" charset="0"/>
              <a:buChar char="•"/>
            </a:pPr>
            <a:r>
              <a:rPr lang="en-IN" sz="1600" dirty="0">
                <a:solidFill>
                  <a:schemeClr val="tx1"/>
                </a:solidFill>
                <a:latin typeface="Times New Roman" panose="02020603050405020304" pitchFamily="18" charset="0"/>
              </a:rPr>
              <a:t>People's behaviour and lifestyles are changing as a result of advances in science and technology</a:t>
            </a:r>
          </a:p>
          <a:p>
            <a:pPr algn="just">
              <a:lnSpc>
                <a:spcPct val="150000"/>
              </a:lnSpc>
              <a:buFont typeface="Arial" panose="020B0604020202020204" pitchFamily="34" charset="0"/>
              <a:buChar char="•"/>
            </a:pPr>
            <a:r>
              <a:rPr lang="en-IN" sz="1600" dirty="0">
                <a:solidFill>
                  <a:schemeClr val="tx1"/>
                </a:solidFill>
                <a:latin typeface="Times New Roman" panose="02020603050405020304" pitchFamily="18" charset="0"/>
              </a:rPr>
              <a:t>In XXI century, deskbound lifestyle and the improper diet of people are the most common cause for cardiovascular disease </a:t>
            </a:r>
          </a:p>
          <a:p>
            <a:pPr algn="just">
              <a:lnSpc>
                <a:spcPct val="150000"/>
              </a:lnSpc>
              <a:buFont typeface="Arial" panose="020B0604020202020204" pitchFamily="34" charset="0"/>
              <a:buChar char="•"/>
            </a:pPr>
            <a:r>
              <a:rPr lang="en-IN" sz="1600" dirty="0">
                <a:solidFill>
                  <a:schemeClr val="tx1"/>
                </a:solidFill>
                <a:latin typeface="Times New Roman" panose="02020603050405020304" pitchFamily="18" charset="0"/>
              </a:rPr>
              <a:t>Kaggle notebook was used for carrying out a classification strategy with the help of Decision Tree and Random Forest as the heart disease dataset processing, resulting in accurate and precise findings in evaluating heart disease</a:t>
            </a:r>
          </a:p>
          <a:p>
            <a:endParaRPr lang="en-IN" sz="1600" dirty="0">
              <a:solidFill>
                <a:schemeClr val="tx1"/>
              </a:solidFill>
              <a:effectLst/>
              <a:latin typeface="Times New Roman" panose="02020603050405020304" pitchFamily="18" charset="0"/>
              <a:ea typeface="Times New Roman" panose="02020603050405020304" pitchFamily="18" charset="0"/>
            </a:endParaRPr>
          </a:p>
        </p:txBody>
      </p:sp>
      <p:sp>
        <p:nvSpPr>
          <p:cNvPr id="4" name="Google Shape;1024;p36">
            <a:extLst>
              <a:ext uri="{FF2B5EF4-FFF2-40B4-BE49-F238E27FC236}">
                <a16:creationId xmlns:a16="http://schemas.microsoft.com/office/drawing/2014/main" id="{D1B19067-B21F-4861-B1C7-3B0085DE9038}"/>
              </a:ext>
            </a:extLst>
          </p:cNvPr>
          <p:cNvSpPr txBox="1">
            <a:spLocks/>
          </p:cNvSpPr>
          <p:nvPr/>
        </p:nvSpPr>
        <p:spPr>
          <a:xfrm>
            <a:off x="723769" y="349669"/>
            <a:ext cx="5939100" cy="543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2800"/>
              <a:buFont typeface="Paytone One"/>
              <a:buNone/>
              <a:defRPr sz="2800" b="0" i="0" u="none" strike="noStrike" cap="none">
                <a:solidFill>
                  <a:schemeClr val="accent2"/>
                </a:solidFill>
                <a:latin typeface="Paytone One"/>
                <a:ea typeface="Paytone One"/>
                <a:cs typeface="Paytone One"/>
                <a:sym typeface="Paytone One"/>
              </a:defRPr>
            </a:lvl1pPr>
            <a:lvl2pPr marR="0" lvl="1" algn="l" rtl="0">
              <a:lnSpc>
                <a:spcPct val="100000"/>
              </a:lnSpc>
              <a:spcBef>
                <a:spcPts val="0"/>
              </a:spcBef>
              <a:spcAft>
                <a:spcPts val="0"/>
              </a:spcAft>
              <a:buClr>
                <a:schemeClr val="accent2"/>
              </a:buClr>
              <a:buSzPts val="2800"/>
              <a:buFont typeface="Paytone One"/>
              <a:buNone/>
              <a:defRPr sz="2800" b="0" i="0" u="none" strike="noStrike" cap="none">
                <a:solidFill>
                  <a:schemeClr val="accent2"/>
                </a:solidFill>
                <a:latin typeface="Paytone One"/>
                <a:ea typeface="Paytone One"/>
                <a:cs typeface="Paytone One"/>
                <a:sym typeface="Paytone One"/>
              </a:defRPr>
            </a:lvl2pPr>
            <a:lvl3pPr marR="0" lvl="2" algn="l" rtl="0">
              <a:lnSpc>
                <a:spcPct val="100000"/>
              </a:lnSpc>
              <a:spcBef>
                <a:spcPts val="0"/>
              </a:spcBef>
              <a:spcAft>
                <a:spcPts val="0"/>
              </a:spcAft>
              <a:buClr>
                <a:schemeClr val="accent2"/>
              </a:buClr>
              <a:buSzPts val="2800"/>
              <a:buFont typeface="Paytone One"/>
              <a:buNone/>
              <a:defRPr sz="2800" b="0" i="0" u="none" strike="noStrike" cap="none">
                <a:solidFill>
                  <a:schemeClr val="accent2"/>
                </a:solidFill>
                <a:latin typeface="Paytone One"/>
                <a:ea typeface="Paytone One"/>
                <a:cs typeface="Paytone One"/>
                <a:sym typeface="Paytone One"/>
              </a:defRPr>
            </a:lvl3pPr>
            <a:lvl4pPr marR="0" lvl="3" algn="l" rtl="0">
              <a:lnSpc>
                <a:spcPct val="100000"/>
              </a:lnSpc>
              <a:spcBef>
                <a:spcPts val="0"/>
              </a:spcBef>
              <a:spcAft>
                <a:spcPts val="0"/>
              </a:spcAft>
              <a:buClr>
                <a:schemeClr val="accent2"/>
              </a:buClr>
              <a:buSzPts val="2800"/>
              <a:buFont typeface="Paytone One"/>
              <a:buNone/>
              <a:defRPr sz="2800" b="0" i="0" u="none" strike="noStrike" cap="none">
                <a:solidFill>
                  <a:schemeClr val="accent2"/>
                </a:solidFill>
                <a:latin typeface="Paytone One"/>
                <a:ea typeface="Paytone One"/>
                <a:cs typeface="Paytone One"/>
                <a:sym typeface="Paytone One"/>
              </a:defRPr>
            </a:lvl4pPr>
            <a:lvl5pPr marR="0" lvl="4" algn="l" rtl="0">
              <a:lnSpc>
                <a:spcPct val="100000"/>
              </a:lnSpc>
              <a:spcBef>
                <a:spcPts val="0"/>
              </a:spcBef>
              <a:spcAft>
                <a:spcPts val="0"/>
              </a:spcAft>
              <a:buClr>
                <a:schemeClr val="accent2"/>
              </a:buClr>
              <a:buSzPts val="2800"/>
              <a:buFont typeface="Paytone One"/>
              <a:buNone/>
              <a:defRPr sz="2800" b="0" i="0" u="none" strike="noStrike" cap="none">
                <a:solidFill>
                  <a:schemeClr val="accent2"/>
                </a:solidFill>
                <a:latin typeface="Paytone One"/>
                <a:ea typeface="Paytone One"/>
                <a:cs typeface="Paytone One"/>
                <a:sym typeface="Paytone One"/>
              </a:defRPr>
            </a:lvl5pPr>
            <a:lvl6pPr marR="0" lvl="5" algn="l" rtl="0">
              <a:lnSpc>
                <a:spcPct val="100000"/>
              </a:lnSpc>
              <a:spcBef>
                <a:spcPts val="0"/>
              </a:spcBef>
              <a:spcAft>
                <a:spcPts val="0"/>
              </a:spcAft>
              <a:buClr>
                <a:schemeClr val="accent2"/>
              </a:buClr>
              <a:buSzPts val="2800"/>
              <a:buFont typeface="Paytone One"/>
              <a:buNone/>
              <a:defRPr sz="2800" b="0" i="0" u="none" strike="noStrike" cap="none">
                <a:solidFill>
                  <a:schemeClr val="accent2"/>
                </a:solidFill>
                <a:latin typeface="Paytone One"/>
                <a:ea typeface="Paytone One"/>
                <a:cs typeface="Paytone One"/>
                <a:sym typeface="Paytone One"/>
              </a:defRPr>
            </a:lvl6pPr>
            <a:lvl7pPr marR="0" lvl="6" algn="l" rtl="0">
              <a:lnSpc>
                <a:spcPct val="100000"/>
              </a:lnSpc>
              <a:spcBef>
                <a:spcPts val="0"/>
              </a:spcBef>
              <a:spcAft>
                <a:spcPts val="0"/>
              </a:spcAft>
              <a:buClr>
                <a:schemeClr val="accent2"/>
              </a:buClr>
              <a:buSzPts val="2800"/>
              <a:buFont typeface="Paytone One"/>
              <a:buNone/>
              <a:defRPr sz="2800" b="0" i="0" u="none" strike="noStrike" cap="none">
                <a:solidFill>
                  <a:schemeClr val="accent2"/>
                </a:solidFill>
                <a:latin typeface="Paytone One"/>
                <a:ea typeface="Paytone One"/>
                <a:cs typeface="Paytone One"/>
                <a:sym typeface="Paytone One"/>
              </a:defRPr>
            </a:lvl7pPr>
            <a:lvl8pPr marR="0" lvl="7" algn="l" rtl="0">
              <a:lnSpc>
                <a:spcPct val="100000"/>
              </a:lnSpc>
              <a:spcBef>
                <a:spcPts val="0"/>
              </a:spcBef>
              <a:spcAft>
                <a:spcPts val="0"/>
              </a:spcAft>
              <a:buClr>
                <a:schemeClr val="accent2"/>
              </a:buClr>
              <a:buSzPts val="2800"/>
              <a:buFont typeface="Paytone One"/>
              <a:buNone/>
              <a:defRPr sz="2800" b="0" i="0" u="none" strike="noStrike" cap="none">
                <a:solidFill>
                  <a:schemeClr val="accent2"/>
                </a:solidFill>
                <a:latin typeface="Paytone One"/>
                <a:ea typeface="Paytone One"/>
                <a:cs typeface="Paytone One"/>
                <a:sym typeface="Paytone One"/>
              </a:defRPr>
            </a:lvl8pPr>
            <a:lvl9pPr marR="0" lvl="8" algn="l" rtl="0">
              <a:lnSpc>
                <a:spcPct val="100000"/>
              </a:lnSpc>
              <a:spcBef>
                <a:spcPts val="0"/>
              </a:spcBef>
              <a:spcAft>
                <a:spcPts val="0"/>
              </a:spcAft>
              <a:buClr>
                <a:schemeClr val="accent2"/>
              </a:buClr>
              <a:buSzPts val="2800"/>
              <a:buFont typeface="Paytone One"/>
              <a:buNone/>
              <a:defRPr sz="2800" b="0" i="0" u="none" strike="noStrike" cap="none">
                <a:solidFill>
                  <a:schemeClr val="accent2"/>
                </a:solidFill>
                <a:latin typeface="Paytone One"/>
                <a:ea typeface="Paytone One"/>
                <a:cs typeface="Paytone One"/>
                <a:sym typeface="Paytone One"/>
              </a:defRPr>
            </a:lvl9pPr>
          </a:lstStyle>
          <a:p>
            <a:r>
              <a:rPr lang="en-IN"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Introduction</a:t>
            </a:r>
            <a:r>
              <a:rPr lang="en-IN"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endParaRPr lang="en-IN"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630554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5"/>
        <p:cNvGrpSpPr/>
        <p:nvPr/>
      </p:nvGrpSpPr>
      <p:grpSpPr>
        <a:xfrm>
          <a:off x="0" y="0"/>
          <a:ext cx="0" cy="0"/>
          <a:chOff x="0" y="0"/>
          <a:chExt cx="0" cy="0"/>
        </a:xfrm>
      </p:grpSpPr>
      <p:sp>
        <p:nvSpPr>
          <p:cNvPr id="3" name="Google Shape;1024;p36">
            <a:extLst>
              <a:ext uri="{FF2B5EF4-FFF2-40B4-BE49-F238E27FC236}">
                <a16:creationId xmlns:a16="http://schemas.microsoft.com/office/drawing/2014/main" id="{7B968DE8-3176-4247-A3A9-8078CA0A07A3}"/>
              </a:ext>
            </a:extLst>
          </p:cNvPr>
          <p:cNvSpPr txBox="1">
            <a:spLocks/>
          </p:cNvSpPr>
          <p:nvPr/>
        </p:nvSpPr>
        <p:spPr>
          <a:xfrm>
            <a:off x="257345" y="250676"/>
            <a:ext cx="5454384" cy="543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2800"/>
              <a:buFont typeface="Paytone One"/>
              <a:buNone/>
              <a:defRPr sz="2800" b="0" i="0" u="none" strike="noStrike" cap="none">
                <a:solidFill>
                  <a:schemeClr val="accent2"/>
                </a:solidFill>
                <a:latin typeface="Paytone One"/>
                <a:ea typeface="Paytone One"/>
                <a:cs typeface="Paytone One"/>
                <a:sym typeface="Paytone One"/>
              </a:defRPr>
            </a:lvl1pPr>
            <a:lvl2pPr marR="0" lvl="1" algn="l" rtl="0">
              <a:lnSpc>
                <a:spcPct val="100000"/>
              </a:lnSpc>
              <a:spcBef>
                <a:spcPts val="0"/>
              </a:spcBef>
              <a:spcAft>
                <a:spcPts val="0"/>
              </a:spcAft>
              <a:buClr>
                <a:schemeClr val="accent2"/>
              </a:buClr>
              <a:buSzPts val="2800"/>
              <a:buFont typeface="Paytone One"/>
              <a:buNone/>
              <a:defRPr sz="2800" b="0" i="0" u="none" strike="noStrike" cap="none">
                <a:solidFill>
                  <a:schemeClr val="accent2"/>
                </a:solidFill>
                <a:latin typeface="Paytone One"/>
                <a:ea typeface="Paytone One"/>
                <a:cs typeface="Paytone One"/>
                <a:sym typeface="Paytone One"/>
              </a:defRPr>
            </a:lvl2pPr>
            <a:lvl3pPr marR="0" lvl="2" algn="l" rtl="0">
              <a:lnSpc>
                <a:spcPct val="100000"/>
              </a:lnSpc>
              <a:spcBef>
                <a:spcPts val="0"/>
              </a:spcBef>
              <a:spcAft>
                <a:spcPts val="0"/>
              </a:spcAft>
              <a:buClr>
                <a:schemeClr val="accent2"/>
              </a:buClr>
              <a:buSzPts val="2800"/>
              <a:buFont typeface="Paytone One"/>
              <a:buNone/>
              <a:defRPr sz="2800" b="0" i="0" u="none" strike="noStrike" cap="none">
                <a:solidFill>
                  <a:schemeClr val="accent2"/>
                </a:solidFill>
                <a:latin typeface="Paytone One"/>
                <a:ea typeface="Paytone One"/>
                <a:cs typeface="Paytone One"/>
                <a:sym typeface="Paytone One"/>
              </a:defRPr>
            </a:lvl3pPr>
            <a:lvl4pPr marR="0" lvl="3" algn="l" rtl="0">
              <a:lnSpc>
                <a:spcPct val="100000"/>
              </a:lnSpc>
              <a:spcBef>
                <a:spcPts val="0"/>
              </a:spcBef>
              <a:spcAft>
                <a:spcPts val="0"/>
              </a:spcAft>
              <a:buClr>
                <a:schemeClr val="accent2"/>
              </a:buClr>
              <a:buSzPts val="2800"/>
              <a:buFont typeface="Paytone One"/>
              <a:buNone/>
              <a:defRPr sz="2800" b="0" i="0" u="none" strike="noStrike" cap="none">
                <a:solidFill>
                  <a:schemeClr val="accent2"/>
                </a:solidFill>
                <a:latin typeface="Paytone One"/>
                <a:ea typeface="Paytone One"/>
                <a:cs typeface="Paytone One"/>
                <a:sym typeface="Paytone One"/>
              </a:defRPr>
            </a:lvl4pPr>
            <a:lvl5pPr marR="0" lvl="4" algn="l" rtl="0">
              <a:lnSpc>
                <a:spcPct val="100000"/>
              </a:lnSpc>
              <a:spcBef>
                <a:spcPts val="0"/>
              </a:spcBef>
              <a:spcAft>
                <a:spcPts val="0"/>
              </a:spcAft>
              <a:buClr>
                <a:schemeClr val="accent2"/>
              </a:buClr>
              <a:buSzPts val="2800"/>
              <a:buFont typeface="Paytone One"/>
              <a:buNone/>
              <a:defRPr sz="2800" b="0" i="0" u="none" strike="noStrike" cap="none">
                <a:solidFill>
                  <a:schemeClr val="accent2"/>
                </a:solidFill>
                <a:latin typeface="Paytone One"/>
                <a:ea typeface="Paytone One"/>
                <a:cs typeface="Paytone One"/>
                <a:sym typeface="Paytone One"/>
              </a:defRPr>
            </a:lvl5pPr>
            <a:lvl6pPr marR="0" lvl="5" algn="l" rtl="0">
              <a:lnSpc>
                <a:spcPct val="100000"/>
              </a:lnSpc>
              <a:spcBef>
                <a:spcPts val="0"/>
              </a:spcBef>
              <a:spcAft>
                <a:spcPts val="0"/>
              </a:spcAft>
              <a:buClr>
                <a:schemeClr val="accent2"/>
              </a:buClr>
              <a:buSzPts val="2800"/>
              <a:buFont typeface="Paytone One"/>
              <a:buNone/>
              <a:defRPr sz="2800" b="0" i="0" u="none" strike="noStrike" cap="none">
                <a:solidFill>
                  <a:schemeClr val="accent2"/>
                </a:solidFill>
                <a:latin typeface="Paytone One"/>
                <a:ea typeface="Paytone One"/>
                <a:cs typeface="Paytone One"/>
                <a:sym typeface="Paytone One"/>
              </a:defRPr>
            </a:lvl6pPr>
            <a:lvl7pPr marR="0" lvl="6" algn="l" rtl="0">
              <a:lnSpc>
                <a:spcPct val="100000"/>
              </a:lnSpc>
              <a:spcBef>
                <a:spcPts val="0"/>
              </a:spcBef>
              <a:spcAft>
                <a:spcPts val="0"/>
              </a:spcAft>
              <a:buClr>
                <a:schemeClr val="accent2"/>
              </a:buClr>
              <a:buSzPts val="2800"/>
              <a:buFont typeface="Paytone One"/>
              <a:buNone/>
              <a:defRPr sz="2800" b="0" i="0" u="none" strike="noStrike" cap="none">
                <a:solidFill>
                  <a:schemeClr val="accent2"/>
                </a:solidFill>
                <a:latin typeface="Paytone One"/>
                <a:ea typeface="Paytone One"/>
                <a:cs typeface="Paytone One"/>
                <a:sym typeface="Paytone One"/>
              </a:defRPr>
            </a:lvl7pPr>
            <a:lvl8pPr marR="0" lvl="7" algn="l" rtl="0">
              <a:lnSpc>
                <a:spcPct val="100000"/>
              </a:lnSpc>
              <a:spcBef>
                <a:spcPts val="0"/>
              </a:spcBef>
              <a:spcAft>
                <a:spcPts val="0"/>
              </a:spcAft>
              <a:buClr>
                <a:schemeClr val="accent2"/>
              </a:buClr>
              <a:buSzPts val="2800"/>
              <a:buFont typeface="Paytone One"/>
              <a:buNone/>
              <a:defRPr sz="2800" b="0" i="0" u="none" strike="noStrike" cap="none">
                <a:solidFill>
                  <a:schemeClr val="accent2"/>
                </a:solidFill>
                <a:latin typeface="Paytone One"/>
                <a:ea typeface="Paytone One"/>
                <a:cs typeface="Paytone One"/>
                <a:sym typeface="Paytone One"/>
              </a:defRPr>
            </a:lvl8pPr>
            <a:lvl9pPr marR="0" lvl="8" algn="l" rtl="0">
              <a:lnSpc>
                <a:spcPct val="100000"/>
              </a:lnSpc>
              <a:spcBef>
                <a:spcPts val="0"/>
              </a:spcBef>
              <a:spcAft>
                <a:spcPts val="0"/>
              </a:spcAft>
              <a:buClr>
                <a:schemeClr val="accent2"/>
              </a:buClr>
              <a:buSzPts val="2800"/>
              <a:buFont typeface="Paytone One"/>
              <a:buNone/>
              <a:defRPr sz="2800" b="0" i="0" u="none" strike="noStrike" cap="none">
                <a:solidFill>
                  <a:schemeClr val="accent2"/>
                </a:solidFill>
                <a:latin typeface="Paytone One"/>
                <a:ea typeface="Paytone One"/>
                <a:cs typeface="Paytone One"/>
                <a:sym typeface="Paytone One"/>
              </a:defRPr>
            </a:lvl9pPr>
          </a:lstStyle>
          <a:p>
            <a:pPr marL="342900" lvl="0" algn="l" rtl="0">
              <a:spcBef>
                <a:spcPts val="0"/>
              </a:spcBef>
              <a:spcAft>
                <a:spcPts val="0"/>
              </a:spcAft>
            </a:pPr>
            <a:r>
              <a:rPr lang="en-IN"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Literature Survey</a:t>
            </a:r>
          </a:p>
        </p:txBody>
      </p:sp>
      <p:graphicFrame>
        <p:nvGraphicFramePr>
          <p:cNvPr id="7" name="Table 7">
            <a:extLst>
              <a:ext uri="{FF2B5EF4-FFF2-40B4-BE49-F238E27FC236}">
                <a16:creationId xmlns:a16="http://schemas.microsoft.com/office/drawing/2014/main" id="{EC9B5D9F-9DB7-49C9-8562-3DE129DB95B9}"/>
              </a:ext>
            </a:extLst>
          </p:cNvPr>
          <p:cNvGraphicFramePr>
            <a:graphicFrameLocks noGrp="1"/>
          </p:cNvGraphicFramePr>
          <p:nvPr>
            <p:extLst>
              <p:ext uri="{D42A27DB-BD31-4B8C-83A1-F6EECF244321}">
                <p14:modId xmlns:p14="http://schemas.microsoft.com/office/powerpoint/2010/main" val="1389448560"/>
              </p:ext>
            </p:extLst>
          </p:nvPr>
        </p:nvGraphicFramePr>
        <p:xfrm>
          <a:off x="722710" y="900112"/>
          <a:ext cx="7698580" cy="3346808"/>
        </p:xfrm>
        <a:graphic>
          <a:graphicData uri="http://schemas.openxmlformats.org/drawingml/2006/table">
            <a:tbl>
              <a:tblPr firstRow="1" bandRow="1">
                <a:tableStyleId>{93296810-A885-4BE3-A3E7-6D5BEEA58F35}</a:tableStyleId>
              </a:tblPr>
              <a:tblGrid>
                <a:gridCol w="619126">
                  <a:extLst>
                    <a:ext uri="{9D8B030D-6E8A-4147-A177-3AD203B41FA5}">
                      <a16:colId xmlns:a16="http://schemas.microsoft.com/office/drawing/2014/main" val="3600825169"/>
                    </a:ext>
                  </a:extLst>
                </a:gridCol>
                <a:gridCol w="1435894">
                  <a:extLst>
                    <a:ext uri="{9D8B030D-6E8A-4147-A177-3AD203B41FA5}">
                      <a16:colId xmlns:a16="http://schemas.microsoft.com/office/drawing/2014/main" val="264596689"/>
                    </a:ext>
                  </a:extLst>
                </a:gridCol>
                <a:gridCol w="2621756">
                  <a:extLst>
                    <a:ext uri="{9D8B030D-6E8A-4147-A177-3AD203B41FA5}">
                      <a16:colId xmlns:a16="http://schemas.microsoft.com/office/drawing/2014/main" val="1920458134"/>
                    </a:ext>
                  </a:extLst>
                </a:gridCol>
                <a:gridCol w="3021804">
                  <a:extLst>
                    <a:ext uri="{9D8B030D-6E8A-4147-A177-3AD203B41FA5}">
                      <a16:colId xmlns:a16="http://schemas.microsoft.com/office/drawing/2014/main" val="3364569643"/>
                    </a:ext>
                  </a:extLst>
                </a:gridCol>
              </a:tblGrid>
              <a:tr h="315338">
                <a:tc>
                  <a:txBody>
                    <a:bodyPr/>
                    <a:lstStyle/>
                    <a:p>
                      <a:pPr algn="ctr"/>
                      <a:r>
                        <a:rPr lang="en-IN" sz="1200" dirty="0">
                          <a:solidFill>
                            <a:schemeClr val="tx1"/>
                          </a:solidFill>
                          <a:latin typeface="Times New Roman" panose="02020603050405020304" pitchFamily="18" charset="0"/>
                          <a:cs typeface="Times New Roman" panose="02020603050405020304" pitchFamily="18" charset="0"/>
                        </a:rPr>
                        <a:t>S.no</a:t>
                      </a:r>
                    </a:p>
                  </a:txBody>
                  <a:tcPr/>
                </a:tc>
                <a:tc>
                  <a:txBody>
                    <a:bodyPr/>
                    <a:lstStyle/>
                    <a:p>
                      <a:pPr algn="ctr"/>
                      <a:r>
                        <a:rPr lang="en-IN" sz="1200" dirty="0">
                          <a:solidFill>
                            <a:schemeClr val="tx1"/>
                          </a:solidFill>
                          <a:latin typeface="Times New Roman" panose="02020603050405020304" pitchFamily="18" charset="0"/>
                          <a:cs typeface="Times New Roman" panose="02020603050405020304" pitchFamily="18" charset="0"/>
                        </a:rPr>
                        <a:t>Author</a:t>
                      </a:r>
                    </a:p>
                  </a:txBody>
                  <a:tcPr/>
                </a:tc>
                <a:tc>
                  <a:txBody>
                    <a:bodyPr/>
                    <a:lstStyle/>
                    <a:p>
                      <a:pPr algn="ctr"/>
                      <a:r>
                        <a:rPr lang="en-IN" sz="1200" dirty="0">
                          <a:solidFill>
                            <a:schemeClr val="tx1"/>
                          </a:solidFill>
                          <a:latin typeface="Times New Roman" panose="02020603050405020304" pitchFamily="18" charset="0"/>
                          <a:cs typeface="Times New Roman" panose="02020603050405020304" pitchFamily="18" charset="0"/>
                        </a:rPr>
                        <a:t>Project Title</a:t>
                      </a:r>
                    </a:p>
                  </a:txBody>
                  <a:tcPr/>
                </a:tc>
                <a:tc>
                  <a:txBody>
                    <a:bodyPr/>
                    <a:lstStyle/>
                    <a:p>
                      <a:pPr algn="ctr"/>
                      <a:r>
                        <a:rPr lang="en-IN" sz="1200" dirty="0">
                          <a:solidFill>
                            <a:schemeClr val="tx1"/>
                          </a:solidFill>
                          <a:latin typeface="Times New Roman" panose="02020603050405020304" pitchFamily="18" charset="0"/>
                          <a:cs typeface="Times New Roman" panose="02020603050405020304" pitchFamily="18" charset="0"/>
                        </a:rPr>
                        <a:t>Description</a:t>
                      </a:r>
                    </a:p>
                  </a:txBody>
                  <a:tcPr/>
                </a:tc>
                <a:extLst>
                  <a:ext uri="{0D108BD9-81ED-4DB2-BD59-A6C34878D82A}">
                    <a16:rowId xmlns:a16="http://schemas.microsoft.com/office/drawing/2014/main" val="1858018686"/>
                  </a:ext>
                </a:extLst>
              </a:tr>
              <a:tr h="764484">
                <a:tc>
                  <a:txBody>
                    <a:bodyPr/>
                    <a:lstStyle/>
                    <a:p>
                      <a:pPr algn="just"/>
                      <a:r>
                        <a:rPr lang="en-IN" sz="1200" b="0" u="none" strike="noStrike" cap="none" dirty="0">
                          <a:solidFill>
                            <a:schemeClr val="dk1"/>
                          </a:solidFill>
                          <a:latin typeface="Times New Roman" panose="02020603050405020304" pitchFamily="18" charset="0"/>
                          <a:cs typeface="Times New Roman" panose="02020603050405020304" pitchFamily="18" charset="0"/>
                          <a:sym typeface="Arial"/>
                        </a:rPr>
                        <a:t>1</a:t>
                      </a:r>
                      <a:endParaRPr lang="en-IN" sz="1200" b="0" i="0" u="none" strike="noStrike" cap="none" dirty="0">
                        <a:solidFill>
                          <a:schemeClr val="dk1"/>
                        </a:solidFill>
                        <a:latin typeface="Times New Roman" panose="02020603050405020304" pitchFamily="18" charset="0"/>
                        <a:ea typeface="+mn-ea"/>
                        <a:cs typeface="Times New Roman" panose="02020603050405020304" pitchFamily="18" charset="0"/>
                        <a:sym typeface="Arial"/>
                      </a:endParaRPr>
                    </a:p>
                  </a:txBody>
                  <a:tcPr/>
                </a:tc>
                <a:tc>
                  <a:txBody>
                    <a:bodyPr/>
                    <a:lstStyle/>
                    <a:p>
                      <a:pPr algn="just"/>
                      <a:r>
                        <a:rPr lang="fi-FI" sz="1200" b="0" u="none" strike="noStrike" cap="none" dirty="0">
                          <a:solidFill>
                            <a:schemeClr val="dk1"/>
                          </a:solidFill>
                          <a:latin typeface="Times New Roman" panose="02020603050405020304" pitchFamily="18" charset="0"/>
                          <a:cs typeface="Times New Roman" panose="02020603050405020304" pitchFamily="18" charset="0"/>
                          <a:sym typeface="Arial"/>
                        </a:rPr>
                        <a:t>A. S. Abdullah and R. R. Rajalaxmi</a:t>
                      </a:r>
                      <a:endParaRPr lang="en-IN" sz="1200" b="0" i="0" u="none" strike="noStrike" cap="none" dirty="0">
                        <a:solidFill>
                          <a:schemeClr val="dk1"/>
                        </a:solidFill>
                        <a:latin typeface="Times New Roman" panose="02020603050405020304" pitchFamily="18" charset="0"/>
                        <a:ea typeface="+mn-ea"/>
                        <a:cs typeface="Times New Roman" panose="02020603050405020304" pitchFamily="18" charset="0"/>
                        <a:sym typeface="Arial"/>
                      </a:endParaRPr>
                    </a:p>
                  </a:txBody>
                  <a:tcPr/>
                </a:tc>
                <a:tc>
                  <a:txBody>
                    <a:bodyPr/>
                    <a:lstStyle/>
                    <a:p>
                      <a:pPr algn="just"/>
                      <a:r>
                        <a:rPr lang="en-US" sz="1200" dirty="0">
                          <a:latin typeface="Times New Roman" panose="02020603050405020304" pitchFamily="18" charset="0"/>
                          <a:cs typeface="Times New Roman" panose="02020603050405020304" pitchFamily="18" charset="0"/>
                        </a:rPr>
                        <a:t>A data mining model for predicting the coronary heart disease using random forest classifier</a:t>
                      </a:r>
                      <a:endParaRPr lang="en-IN" sz="1200" dirty="0">
                        <a:latin typeface="Times New Roman" panose="02020603050405020304" pitchFamily="18" charset="0"/>
                        <a:cs typeface="Times New Roman" panose="02020603050405020304" pitchFamily="18" charset="0"/>
                      </a:endParaRPr>
                    </a:p>
                  </a:txBody>
                  <a:tcPr/>
                </a:tc>
                <a:tc>
                  <a:txBody>
                    <a:bodyPr/>
                    <a:lstStyle/>
                    <a:p>
                      <a:pPr algn="just"/>
                      <a:r>
                        <a:rPr lang="en-US" sz="1200" b="0" u="none" strike="noStrike" cap="none" dirty="0">
                          <a:solidFill>
                            <a:schemeClr val="dk1"/>
                          </a:solidFill>
                          <a:effectLst/>
                          <a:latin typeface="Times New Roman" panose="02020603050405020304" pitchFamily="18" charset="0"/>
                          <a:cs typeface="Times New Roman" panose="02020603050405020304" pitchFamily="18" charset="0"/>
                          <a:sym typeface="Arial"/>
                        </a:rPr>
                        <a:t>Data mining model has been developed using Random Forest classifier to improve the prediction accuracy and to investigate various events related to CHD.</a:t>
                      </a:r>
                      <a:endParaRPr lang="en-IN"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922729127"/>
                  </a:ext>
                </a:extLst>
              </a:tr>
              <a:tr h="934370">
                <a:tc>
                  <a:txBody>
                    <a:bodyPr/>
                    <a:lstStyle/>
                    <a:p>
                      <a:pPr algn="just"/>
                      <a:r>
                        <a:rPr lang="en-IN" sz="1200" b="0" u="none" strike="noStrike" cap="none" dirty="0">
                          <a:solidFill>
                            <a:schemeClr val="dk1"/>
                          </a:solidFill>
                          <a:latin typeface="Times New Roman" panose="02020603050405020304" pitchFamily="18" charset="0"/>
                          <a:cs typeface="Times New Roman" panose="02020603050405020304" pitchFamily="18" charset="0"/>
                          <a:sym typeface="Arial"/>
                        </a:rPr>
                        <a:t>2</a:t>
                      </a:r>
                      <a:endParaRPr lang="en-IN" sz="1200" b="0" i="0" u="none" strike="noStrike" cap="none" dirty="0">
                        <a:solidFill>
                          <a:schemeClr val="dk1"/>
                        </a:solidFill>
                        <a:latin typeface="Times New Roman" panose="02020603050405020304" pitchFamily="18" charset="0"/>
                        <a:ea typeface="+mn-ea"/>
                        <a:cs typeface="Times New Roman" panose="02020603050405020304" pitchFamily="18" charset="0"/>
                        <a:sym typeface="Arial"/>
                      </a:endParaRPr>
                    </a:p>
                  </a:txBody>
                  <a:tcPr/>
                </a:tc>
                <a:tc>
                  <a:txBody>
                    <a:bodyPr/>
                    <a:lstStyle/>
                    <a:p>
                      <a:pPr algn="just"/>
                      <a:r>
                        <a:rPr lang="pl-PL" sz="1200" b="0" u="none" strike="noStrike" cap="none" dirty="0">
                          <a:solidFill>
                            <a:schemeClr val="dk1"/>
                          </a:solidFill>
                          <a:latin typeface="Times New Roman" panose="02020603050405020304" pitchFamily="18" charset="0"/>
                          <a:cs typeface="Times New Roman" panose="02020603050405020304" pitchFamily="18" charset="0"/>
                          <a:sym typeface="Arial"/>
                        </a:rPr>
                        <a:t>Mamatha Alex P</a:t>
                      </a:r>
                      <a:r>
                        <a:rPr lang="en-IN" sz="1200" b="0" u="none" strike="noStrike" cap="none" dirty="0">
                          <a:solidFill>
                            <a:schemeClr val="dk1"/>
                          </a:solidFill>
                          <a:latin typeface="Times New Roman" panose="02020603050405020304" pitchFamily="18" charset="0"/>
                          <a:cs typeface="Times New Roman" panose="02020603050405020304" pitchFamily="18" charset="0"/>
                          <a:sym typeface="Arial"/>
                        </a:rPr>
                        <a:t> and</a:t>
                      </a:r>
                      <a:r>
                        <a:rPr lang="pl-PL" sz="1200" b="0" u="none" strike="noStrike" cap="none" dirty="0">
                          <a:solidFill>
                            <a:schemeClr val="dk1"/>
                          </a:solidFill>
                          <a:latin typeface="Times New Roman" panose="02020603050405020304" pitchFamily="18" charset="0"/>
                          <a:cs typeface="Times New Roman" panose="02020603050405020304" pitchFamily="18" charset="0"/>
                          <a:sym typeface="Arial"/>
                        </a:rPr>
                        <a:t> Shaicy P. Shaji</a:t>
                      </a:r>
                      <a:endParaRPr lang="en-IN" sz="1200" b="0" i="0" u="none" strike="noStrike" cap="none" dirty="0">
                        <a:solidFill>
                          <a:schemeClr val="dk1"/>
                        </a:solidFill>
                        <a:latin typeface="Times New Roman" panose="02020603050405020304" pitchFamily="18" charset="0"/>
                        <a:ea typeface="+mn-ea"/>
                        <a:cs typeface="Times New Roman" panose="02020603050405020304" pitchFamily="18" charset="0"/>
                        <a:sym typeface="Arial"/>
                      </a:endParaRPr>
                    </a:p>
                  </a:txBody>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sz="1200" b="0" u="none" strike="noStrike" cap="none" dirty="0">
                          <a:solidFill>
                            <a:schemeClr val="dk1"/>
                          </a:solidFill>
                          <a:latin typeface="Times New Roman" panose="02020603050405020304" pitchFamily="18" charset="0"/>
                          <a:cs typeface="Times New Roman" panose="02020603050405020304" pitchFamily="18" charset="0"/>
                          <a:sym typeface="Arial"/>
                        </a:rPr>
                        <a:t>Prediction and Diagnosis of Heart Disease Patients using Data Mining Technique</a:t>
                      </a:r>
                      <a:endParaRPr lang="en-US" sz="1200" b="0" i="0" u="none" strike="noStrike" cap="none" dirty="0">
                        <a:solidFill>
                          <a:schemeClr val="dk1"/>
                        </a:solidFill>
                        <a:latin typeface="Times New Roman" panose="02020603050405020304" pitchFamily="18" charset="0"/>
                        <a:ea typeface="+mn-ea"/>
                        <a:cs typeface="Times New Roman" panose="02020603050405020304" pitchFamily="18" charset="0"/>
                        <a:sym typeface="Arial"/>
                      </a:endParaRPr>
                    </a:p>
                  </a:txBody>
                  <a:tcPr/>
                </a:tc>
                <a:tc>
                  <a:txBody>
                    <a:bodyPr/>
                    <a:lstStyle/>
                    <a:p>
                      <a:pPr algn="just"/>
                      <a:r>
                        <a:rPr lang="en-US" sz="1200" b="0" u="none" strike="noStrike" cap="none" dirty="0">
                          <a:solidFill>
                            <a:schemeClr val="dk1"/>
                          </a:solidFill>
                          <a:latin typeface="Times New Roman" panose="02020603050405020304" pitchFamily="18" charset="0"/>
                          <a:cs typeface="Times New Roman" panose="02020603050405020304" pitchFamily="18" charset="0"/>
                          <a:sym typeface="Arial"/>
                        </a:rPr>
                        <a:t>`Data mining' technique in which attributes are fed in to SVM, Random forest, KNN, and ANN classification Algorithms for the prediction of heart diseases.</a:t>
                      </a:r>
                      <a:endParaRPr lang="en-IN" sz="1200" b="0" i="0" u="none" strike="noStrike" cap="none" dirty="0">
                        <a:solidFill>
                          <a:schemeClr val="dk1"/>
                        </a:solidFill>
                        <a:latin typeface="Times New Roman" panose="02020603050405020304" pitchFamily="18" charset="0"/>
                        <a:ea typeface="+mn-ea"/>
                        <a:cs typeface="Times New Roman" panose="02020603050405020304" pitchFamily="18" charset="0"/>
                        <a:sym typeface="Arial"/>
                      </a:endParaRPr>
                    </a:p>
                  </a:txBody>
                  <a:tcPr/>
                </a:tc>
                <a:extLst>
                  <a:ext uri="{0D108BD9-81ED-4DB2-BD59-A6C34878D82A}">
                    <a16:rowId xmlns:a16="http://schemas.microsoft.com/office/drawing/2014/main" val="411495767"/>
                  </a:ext>
                </a:extLst>
              </a:tr>
              <a:tr h="1274140">
                <a:tc>
                  <a:txBody>
                    <a:bodyPr/>
                    <a:lstStyle/>
                    <a:p>
                      <a:pPr algn="just"/>
                      <a:r>
                        <a:rPr lang="en-IN" sz="1200" dirty="0">
                          <a:latin typeface="Times New Roman" panose="02020603050405020304" pitchFamily="18" charset="0"/>
                          <a:cs typeface="Times New Roman" panose="02020603050405020304" pitchFamily="18" charset="0"/>
                        </a:rPr>
                        <a:t>3</a:t>
                      </a:r>
                    </a:p>
                  </a:txBody>
                  <a:tcPr/>
                </a:tc>
                <a:tc>
                  <a:txBody>
                    <a:bodyPr/>
                    <a:lstStyle/>
                    <a:p>
                      <a:pPr algn="just"/>
                      <a:r>
                        <a:rPr lang="en-US" sz="1200" b="0" u="none" strike="noStrike" cap="none" dirty="0">
                          <a:solidFill>
                            <a:schemeClr val="dk1"/>
                          </a:solidFill>
                          <a:latin typeface="Times New Roman" panose="02020603050405020304" pitchFamily="18" charset="0"/>
                          <a:cs typeface="Times New Roman" panose="02020603050405020304" pitchFamily="18" charset="0"/>
                          <a:sym typeface="Arial"/>
                        </a:rPr>
                        <a:t>Sarah Saud Alotaibi, Yasmeen Ahmed </a:t>
                      </a:r>
                      <a:r>
                        <a:rPr lang="en-US" sz="1200" b="0" u="none" strike="noStrike" cap="none" dirty="0" err="1">
                          <a:solidFill>
                            <a:schemeClr val="dk1"/>
                          </a:solidFill>
                          <a:latin typeface="Times New Roman" panose="02020603050405020304" pitchFamily="18" charset="0"/>
                          <a:cs typeface="Times New Roman" panose="02020603050405020304" pitchFamily="18" charset="0"/>
                          <a:sym typeface="Arial"/>
                        </a:rPr>
                        <a:t>Almajid</a:t>
                      </a:r>
                      <a:endParaRPr lang="en-IN" sz="1200" b="0" i="0" u="none" strike="noStrike" cap="none" dirty="0">
                        <a:solidFill>
                          <a:schemeClr val="dk1"/>
                        </a:solidFill>
                        <a:latin typeface="Times New Roman" panose="02020603050405020304" pitchFamily="18" charset="0"/>
                        <a:ea typeface="+mn-ea"/>
                        <a:cs typeface="Times New Roman" panose="02020603050405020304" pitchFamily="18" charset="0"/>
                        <a:sym typeface="Arial"/>
                      </a:endParaRPr>
                    </a:p>
                  </a:txBody>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sz="1200" b="0" u="none" strike="noStrike" cap="none" dirty="0">
                          <a:solidFill>
                            <a:schemeClr val="dk1"/>
                          </a:solidFill>
                          <a:latin typeface="Times New Roman" panose="02020603050405020304" pitchFamily="18" charset="0"/>
                          <a:cs typeface="Times New Roman" panose="02020603050405020304" pitchFamily="18" charset="0"/>
                          <a:sym typeface="Arial"/>
                        </a:rPr>
                        <a:t>Automated prediction of Coronary Artery Disease using Random Forest and Naïve Bayes</a:t>
                      </a:r>
                    </a:p>
                    <a:p>
                      <a:pPr algn="just"/>
                      <a:endParaRPr lang="en-IN" sz="1200" dirty="0">
                        <a:latin typeface="Times New Roman" panose="02020603050405020304" pitchFamily="18" charset="0"/>
                        <a:cs typeface="Times New Roman" panose="02020603050405020304" pitchFamily="18" charset="0"/>
                      </a:endParaRPr>
                    </a:p>
                  </a:txBody>
                  <a:tcPr/>
                </a:tc>
                <a:tc>
                  <a:txBody>
                    <a:bodyPr/>
                    <a:lstStyle/>
                    <a:p>
                      <a:pPr algn="just"/>
                      <a:r>
                        <a:rPr lang="en-US" sz="1200" b="0" u="none" strike="noStrike" cap="none" dirty="0">
                          <a:solidFill>
                            <a:schemeClr val="dk1"/>
                          </a:solidFill>
                          <a:latin typeface="Times New Roman" panose="02020603050405020304" pitchFamily="18" charset="0"/>
                          <a:cs typeface="Times New Roman" panose="02020603050405020304" pitchFamily="18" charset="0"/>
                          <a:sym typeface="Arial"/>
                        </a:rPr>
                        <a:t>the study focused on developing predictive model for the diagnosis of CAD. The model was developed using computational machine learning techniques that incorporate Random Forest (RF), and Naïve Bayes (NB) techniques.</a:t>
                      </a:r>
                      <a:endParaRPr lang="en-IN" sz="1200" b="0" i="0" u="none" strike="noStrike" cap="none" dirty="0">
                        <a:solidFill>
                          <a:schemeClr val="dk1"/>
                        </a:solidFill>
                        <a:latin typeface="Times New Roman" panose="02020603050405020304" pitchFamily="18" charset="0"/>
                        <a:ea typeface="+mn-ea"/>
                        <a:cs typeface="Times New Roman" panose="02020603050405020304" pitchFamily="18" charset="0"/>
                        <a:sym typeface="Arial"/>
                      </a:endParaRPr>
                    </a:p>
                  </a:txBody>
                  <a:tcPr/>
                </a:tc>
                <a:extLst>
                  <a:ext uri="{0D108BD9-81ED-4DB2-BD59-A6C34878D82A}">
                    <a16:rowId xmlns:a16="http://schemas.microsoft.com/office/drawing/2014/main" val="1645870812"/>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023"/>
        <p:cNvGrpSpPr/>
        <p:nvPr/>
      </p:nvGrpSpPr>
      <p:grpSpPr>
        <a:xfrm>
          <a:off x="0" y="0"/>
          <a:ext cx="0" cy="0"/>
          <a:chOff x="0" y="0"/>
          <a:chExt cx="0" cy="0"/>
        </a:xfrm>
      </p:grpSpPr>
      <p:sp>
        <p:nvSpPr>
          <p:cNvPr id="1024" name="Google Shape;1024;p36"/>
          <p:cNvSpPr txBox="1">
            <a:spLocks noGrp="1"/>
          </p:cNvSpPr>
          <p:nvPr>
            <p:ph type="title"/>
          </p:nvPr>
        </p:nvSpPr>
        <p:spPr>
          <a:xfrm>
            <a:off x="723769" y="349669"/>
            <a:ext cx="5939100" cy="54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Existing System</a:t>
            </a:r>
            <a:r>
              <a:rPr lang="en-IN" sz="2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endParaRPr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25" name="Google Shape;1025;p36"/>
          <p:cNvSpPr txBox="1">
            <a:spLocks noGrp="1"/>
          </p:cNvSpPr>
          <p:nvPr>
            <p:ph type="subTitle" idx="1"/>
          </p:nvPr>
        </p:nvSpPr>
        <p:spPr>
          <a:xfrm>
            <a:off x="723769" y="1306286"/>
            <a:ext cx="7693609" cy="2850356"/>
          </a:xfrm>
          <a:prstGeom prst="rect">
            <a:avLst/>
          </a:prstGeom>
        </p:spPr>
        <p:txBody>
          <a:bodyPr spcFirstLastPara="1" wrap="square" lIns="91425" tIns="91425" rIns="91425" bIns="91425" anchor="ctr" anchorCtr="0">
            <a:noAutofit/>
          </a:bodyPr>
          <a:lstStyle/>
          <a:p>
            <a:pPr algn="just">
              <a:lnSpc>
                <a:spcPct val="150000"/>
              </a:lnSpc>
              <a:buFont typeface="Arial" panose="020B0604020202020204" pitchFamily="34" charset="0"/>
              <a:buChar char="•"/>
            </a:pPr>
            <a:r>
              <a:rPr lang="en-IN" sz="1600" dirty="0">
                <a:solidFill>
                  <a:schemeClr val="tx1"/>
                </a:solidFill>
                <a:latin typeface="Times New Roman" panose="02020603050405020304" pitchFamily="18" charset="0"/>
              </a:rPr>
              <a:t>The patient provides the input details for the system </a:t>
            </a:r>
          </a:p>
          <a:p>
            <a:pPr algn="just">
              <a:lnSpc>
                <a:spcPct val="150000"/>
              </a:lnSpc>
              <a:buFont typeface="Arial" panose="020B0604020202020204" pitchFamily="34" charset="0"/>
              <a:buChar char="•"/>
            </a:pPr>
            <a:r>
              <a:rPr lang="en-IN" sz="1600" dirty="0">
                <a:solidFill>
                  <a:schemeClr val="tx1"/>
                </a:solidFill>
                <a:latin typeface="Times New Roman" panose="02020603050405020304" pitchFamily="18" charset="0"/>
              </a:rPr>
              <a:t>Then, the cardiac illness is assessed using machine learning algorithms based on the user inputs and the generated findings are compared to those of current models in the same domain and found to be superior</a:t>
            </a:r>
          </a:p>
          <a:p>
            <a:pPr algn="just">
              <a:lnSpc>
                <a:spcPct val="150000"/>
              </a:lnSpc>
              <a:buFont typeface="Arial" panose="020B0604020202020204" pitchFamily="34" charset="0"/>
              <a:buChar char="•"/>
            </a:pPr>
            <a:r>
              <a:rPr lang="en-IN" sz="1600" dirty="0">
                <a:solidFill>
                  <a:schemeClr val="tx1"/>
                </a:solidFill>
                <a:latin typeface="Times New Roman" panose="02020603050405020304" pitchFamily="18" charset="0"/>
              </a:rPr>
              <a:t>Patterns are discovered using NN, DT, Support Vector Machines SVM, and Naive Bayes on data from heart disease patients obtained at the UCI laboratory</a:t>
            </a:r>
          </a:p>
          <a:p>
            <a:pPr algn="just">
              <a:lnSpc>
                <a:spcPct val="150000"/>
              </a:lnSpc>
              <a:buFont typeface="Arial" panose="020B0604020202020204" pitchFamily="34" charset="0"/>
              <a:buChar char="•"/>
            </a:pPr>
            <a:r>
              <a:rPr lang="en-IN" sz="1600" dirty="0">
                <a:solidFill>
                  <a:schemeClr val="tx1"/>
                </a:solidFill>
                <a:latin typeface="Times New Roman" panose="02020603050405020304" pitchFamily="18" charset="0"/>
              </a:rPr>
              <a:t>With these algorithms, the performance and accuracy of the outcomes are compared. In comparison to other current methods, the suggested hybrid method produces results of 87 percent for F-measure</a:t>
            </a:r>
          </a:p>
          <a:p>
            <a:endParaRPr lang="en-IN" sz="1600" dirty="0">
              <a:solidFill>
                <a:schemeClr val="tx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5511106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023"/>
        <p:cNvGrpSpPr/>
        <p:nvPr/>
      </p:nvGrpSpPr>
      <p:grpSpPr>
        <a:xfrm>
          <a:off x="0" y="0"/>
          <a:ext cx="0" cy="0"/>
          <a:chOff x="0" y="0"/>
          <a:chExt cx="0" cy="0"/>
        </a:xfrm>
      </p:grpSpPr>
      <p:sp>
        <p:nvSpPr>
          <p:cNvPr id="1024" name="Google Shape;1024;p36"/>
          <p:cNvSpPr txBox="1">
            <a:spLocks noGrp="1"/>
          </p:cNvSpPr>
          <p:nvPr>
            <p:ph type="title"/>
          </p:nvPr>
        </p:nvSpPr>
        <p:spPr>
          <a:xfrm>
            <a:off x="723769" y="349669"/>
            <a:ext cx="5939100" cy="54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Limitation of Existing System</a:t>
            </a:r>
            <a:r>
              <a:rPr lang="en-IN" sz="2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endParaRPr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5D5B158A-4FFF-4464-8752-068068F5DD44}"/>
              </a:ext>
            </a:extLst>
          </p:cNvPr>
          <p:cNvSpPr txBox="1"/>
          <p:nvPr/>
        </p:nvSpPr>
        <p:spPr>
          <a:xfrm>
            <a:off x="819281" y="1214438"/>
            <a:ext cx="7598098" cy="2554545"/>
          </a:xfrm>
          <a:prstGeom prst="rect">
            <a:avLst/>
          </a:prstGeom>
          <a:noFill/>
        </p:spPr>
        <p:txBody>
          <a:bodyPr wrap="square" rtlCol="0">
            <a:spAutoFit/>
          </a:bodyPr>
          <a:lstStyle/>
          <a:p>
            <a:pPr marL="342900" lvl="0" indent="-342900" algn="just">
              <a:lnSpc>
                <a:spcPct val="300000"/>
              </a:lnSpc>
              <a:buClr>
                <a:schemeClr val="accent6"/>
              </a:buClr>
              <a:buFont typeface="Wingdings" panose="05000000000000000000" pitchFamily="2" charset="2"/>
              <a:buChar char="Ø"/>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Prediction of cardiovascular disease results is not accurate</a:t>
            </a:r>
          </a:p>
          <a:p>
            <a:pPr marL="342900" lvl="0" indent="-342900" algn="just">
              <a:lnSpc>
                <a:spcPct val="300000"/>
              </a:lnSpc>
              <a:buClr>
                <a:schemeClr val="accent6"/>
              </a:buClr>
              <a:buFont typeface="Wingdings" panose="05000000000000000000" pitchFamily="2" charset="2"/>
              <a:buChar char="Ø"/>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Data mining techniques does not help to provide effective decision making</a:t>
            </a:r>
          </a:p>
          <a:p>
            <a:pPr marL="342900" lvl="0" indent="-342900" algn="just">
              <a:lnSpc>
                <a:spcPct val="300000"/>
              </a:lnSpc>
              <a:buClr>
                <a:schemeClr val="accent6"/>
              </a:buCl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D</a:t>
            </a:r>
            <a:r>
              <a:rPr lang="en-US" sz="1600" dirty="0" err="1">
                <a:latin typeface="Times New Roman" panose="02020603050405020304" pitchFamily="18" charset="0"/>
                <a:cs typeface="Times New Roman" panose="02020603050405020304" pitchFamily="18" charset="0"/>
              </a:rPr>
              <a:t>oes</a:t>
            </a:r>
            <a:r>
              <a:rPr lang="en-US" sz="1600" dirty="0">
                <a:latin typeface="Times New Roman" panose="02020603050405020304" pitchFamily="18" charset="0"/>
                <a:cs typeface="Times New Roman" panose="02020603050405020304" pitchFamily="18" charset="0"/>
              </a:rPr>
              <a:t> not perform very well when the data set has more noise</a:t>
            </a:r>
            <a:endParaRPr lang="en-IN" sz="16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555212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023"/>
        <p:cNvGrpSpPr/>
        <p:nvPr/>
      </p:nvGrpSpPr>
      <p:grpSpPr>
        <a:xfrm>
          <a:off x="0" y="0"/>
          <a:ext cx="0" cy="0"/>
          <a:chOff x="0" y="0"/>
          <a:chExt cx="0" cy="0"/>
        </a:xfrm>
      </p:grpSpPr>
      <p:sp>
        <p:nvSpPr>
          <p:cNvPr id="1024" name="Google Shape;1024;p36"/>
          <p:cNvSpPr txBox="1">
            <a:spLocks noGrp="1"/>
          </p:cNvSpPr>
          <p:nvPr>
            <p:ph type="title"/>
          </p:nvPr>
        </p:nvSpPr>
        <p:spPr>
          <a:xfrm>
            <a:off x="723769" y="349669"/>
            <a:ext cx="5939100" cy="54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Proposed System</a:t>
            </a:r>
            <a:r>
              <a:rPr lang="en-IN" sz="28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endParaRPr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25" name="Google Shape;1025;p36"/>
          <p:cNvSpPr txBox="1">
            <a:spLocks noGrp="1"/>
          </p:cNvSpPr>
          <p:nvPr>
            <p:ph type="subTitle" idx="1"/>
          </p:nvPr>
        </p:nvSpPr>
        <p:spPr>
          <a:xfrm>
            <a:off x="723769" y="1146572"/>
            <a:ext cx="7696463" cy="2850356"/>
          </a:xfrm>
          <a:prstGeom prst="rect">
            <a:avLst/>
          </a:prstGeom>
        </p:spPr>
        <p:txBody>
          <a:bodyPr spcFirstLastPara="1" wrap="square" lIns="91425" tIns="91425" rIns="91425" bIns="91425" anchor="ctr" anchorCtr="0">
            <a:noAutofit/>
          </a:bodyPr>
          <a:lstStyle/>
          <a:p>
            <a:pPr algn="just">
              <a:lnSpc>
                <a:spcPct val="150000"/>
              </a:lnSpc>
              <a:buFont typeface="Wingdings" panose="05000000000000000000" pitchFamily="2" charset="2"/>
              <a:buChar char="§"/>
            </a:pPr>
            <a:r>
              <a:rPr lang="en-IN" sz="1600" dirty="0">
                <a:solidFill>
                  <a:schemeClr val="tx1"/>
                </a:solidFill>
                <a:effectLst/>
                <a:latin typeface="Times New Roman" panose="02020603050405020304" pitchFamily="18" charset="0"/>
                <a:ea typeface="Times New Roman" panose="02020603050405020304" pitchFamily="18" charset="0"/>
              </a:rPr>
              <a:t>P</a:t>
            </a:r>
            <a:r>
              <a:rPr lang="en-IN" sz="1600" dirty="0">
                <a:solidFill>
                  <a:schemeClr val="tx1"/>
                </a:solidFill>
                <a:latin typeface="Times New Roman" panose="02020603050405020304" pitchFamily="18" charset="0"/>
              </a:rPr>
              <a:t>ython and pandas operations are used to classify heart disease using data from the UCI repository after reviewing the findings from existing approaches</a:t>
            </a:r>
          </a:p>
          <a:p>
            <a:pPr algn="just">
              <a:lnSpc>
                <a:spcPct val="150000"/>
              </a:lnSpc>
              <a:buFont typeface="Wingdings" panose="05000000000000000000" pitchFamily="2" charset="2"/>
              <a:buChar char="§"/>
            </a:pPr>
            <a:r>
              <a:rPr lang="en-IN" sz="1600" dirty="0">
                <a:solidFill>
                  <a:schemeClr val="tx1"/>
                </a:solidFill>
                <a:latin typeface="Times New Roman" panose="02020603050405020304" pitchFamily="18" charset="0"/>
              </a:rPr>
              <a:t>It offers a simple visual representation of the dataset, working environment, and predictive analytics development</a:t>
            </a:r>
          </a:p>
          <a:p>
            <a:pPr algn="just">
              <a:lnSpc>
                <a:spcPct val="150000"/>
              </a:lnSpc>
              <a:buFont typeface="Wingdings" panose="05000000000000000000" pitchFamily="2" charset="2"/>
              <a:buChar char="§"/>
            </a:pPr>
            <a:r>
              <a:rPr lang="en-IN" sz="1600" dirty="0">
                <a:solidFill>
                  <a:schemeClr val="tx1"/>
                </a:solidFill>
                <a:latin typeface="Times New Roman" panose="02020603050405020304" pitchFamily="18" charset="0"/>
              </a:rPr>
              <a:t>The machine learning process begins with data pre-processing, then moves on to feature selection based on data cleansing, categorization, and evaluation of modelling performance</a:t>
            </a:r>
          </a:p>
          <a:p>
            <a:pPr algn="just">
              <a:lnSpc>
                <a:spcPct val="150000"/>
              </a:lnSpc>
              <a:buFont typeface="Wingdings" panose="05000000000000000000" pitchFamily="2" charset="2"/>
              <a:buChar char="§"/>
            </a:pPr>
            <a:r>
              <a:rPr lang="en-IN" sz="1600" dirty="0">
                <a:solidFill>
                  <a:schemeClr val="tx1"/>
                </a:solidFill>
                <a:latin typeface="Times New Roman" panose="02020603050405020304" pitchFamily="18" charset="0"/>
              </a:rPr>
              <a:t>To improve the accuracy of the outcome, a random forest technique is applied</a:t>
            </a:r>
          </a:p>
        </p:txBody>
      </p:sp>
    </p:spTree>
    <p:extLst>
      <p:ext uri="{BB962C8B-B14F-4D97-AF65-F5344CB8AC3E}">
        <p14:creationId xmlns:p14="http://schemas.microsoft.com/office/powerpoint/2010/main" val="26264569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023"/>
        <p:cNvGrpSpPr/>
        <p:nvPr/>
      </p:nvGrpSpPr>
      <p:grpSpPr>
        <a:xfrm>
          <a:off x="0" y="0"/>
          <a:ext cx="0" cy="0"/>
          <a:chOff x="0" y="0"/>
          <a:chExt cx="0" cy="0"/>
        </a:xfrm>
      </p:grpSpPr>
      <p:sp>
        <p:nvSpPr>
          <p:cNvPr id="1024" name="Google Shape;1024;p36"/>
          <p:cNvSpPr txBox="1">
            <a:spLocks noGrp="1"/>
          </p:cNvSpPr>
          <p:nvPr>
            <p:ph type="title"/>
          </p:nvPr>
        </p:nvSpPr>
        <p:spPr>
          <a:xfrm>
            <a:off x="723769" y="349669"/>
            <a:ext cx="5939100" cy="54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Advantage of Proposed System</a:t>
            </a:r>
            <a:r>
              <a:rPr lang="en-IN" sz="2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endParaRPr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5D5B158A-4FFF-4464-8752-068068F5DD44}"/>
              </a:ext>
            </a:extLst>
          </p:cNvPr>
          <p:cNvSpPr txBox="1"/>
          <p:nvPr/>
        </p:nvSpPr>
        <p:spPr>
          <a:xfrm>
            <a:off x="827445" y="1039600"/>
            <a:ext cx="7549111" cy="3064300"/>
          </a:xfrm>
          <a:prstGeom prst="rect">
            <a:avLst/>
          </a:prstGeom>
          <a:noFill/>
        </p:spPr>
        <p:txBody>
          <a:bodyPr wrap="square" rtlCol="0">
            <a:spAutoFit/>
          </a:bodyPr>
          <a:lstStyle/>
          <a:p>
            <a:pPr marL="342900" lvl="0" indent="-342900" algn="just">
              <a:lnSpc>
                <a:spcPct val="250000"/>
              </a:lnSpc>
              <a:buClr>
                <a:schemeClr val="accent6"/>
              </a:buClr>
              <a:buFont typeface="Wingdings" panose="05000000000000000000" pitchFamily="2" charset="2"/>
              <a:buChar char="ü"/>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Increased accuracy for effective heart disease diagnosis</a:t>
            </a:r>
          </a:p>
          <a:p>
            <a:pPr marL="342900" lvl="0" indent="-342900" algn="just">
              <a:lnSpc>
                <a:spcPct val="250000"/>
              </a:lnSpc>
              <a:buClr>
                <a:schemeClr val="accent6"/>
              </a:buClr>
              <a:buFont typeface="Wingdings" panose="05000000000000000000" pitchFamily="2" charset="2"/>
              <a:buChar char="ü"/>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Handles roughest(enormous) amount of data using random forest algorithm and feature selection</a:t>
            </a:r>
          </a:p>
          <a:p>
            <a:pPr marL="342900" lvl="0" indent="-342900" algn="just">
              <a:lnSpc>
                <a:spcPct val="250000"/>
              </a:lnSpc>
              <a:buClr>
                <a:schemeClr val="accent6"/>
              </a:buClr>
              <a:buFont typeface="Wingdings" panose="05000000000000000000" pitchFamily="2" charset="2"/>
              <a:buChar char="ü"/>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Reduce the time complexity of doctors</a:t>
            </a:r>
          </a:p>
          <a:p>
            <a:pPr marL="342900" lvl="0" indent="-342900" algn="just">
              <a:lnSpc>
                <a:spcPct val="250000"/>
              </a:lnSpc>
              <a:spcAft>
                <a:spcPts val="800"/>
              </a:spcAft>
              <a:buClr>
                <a:schemeClr val="accent6"/>
              </a:buClr>
              <a:buFont typeface="Wingdings" panose="05000000000000000000" pitchFamily="2" charset="2"/>
              <a:buChar char="ü"/>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Cost effective for patients</a:t>
            </a:r>
          </a:p>
        </p:txBody>
      </p:sp>
    </p:spTree>
    <p:extLst>
      <p:ext uri="{BB962C8B-B14F-4D97-AF65-F5344CB8AC3E}">
        <p14:creationId xmlns:p14="http://schemas.microsoft.com/office/powerpoint/2010/main" val="2890734681"/>
      </p:ext>
    </p:extLst>
  </p:cSld>
  <p:clrMapOvr>
    <a:masterClrMapping/>
  </p:clrMapOvr>
</p:sld>
</file>

<file path=ppt/theme/theme1.xml><?xml version="1.0" encoding="utf-8"?>
<a:theme xmlns:a="http://schemas.openxmlformats.org/drawingml/2006/main" name="Minimalist Thesis Defense by Slidesgo">
  <a:themeElements>
    <a:clrScheme name="Simple Light">
      <a:dk1>
        <a:srgbClr val="191919"/>
      </a:dk1>
      <a:lt1>
        <a:srgbClr val="FFFFFF"/>
      </a:lt1>
      <a:dk2>
        <a:srgbClr val="595959"/>
      </a:dk2>
      <a:lt2>
        <a:srgbClr val="EEEEEE"/>
      </a:lt2>
      <a:accent1>
        <a:srgbClr val="F9D4D0"/>
      </a:accent1>
      <a:accent2>
        <a:srgbClr val="EA5458"/>
      </a:accent2>
      <a:accent3>
        <a:srgbClr val="FEF2F0"/>
      </a:accent3>
      <a:accent4>
        <a:srgbClr val="FFFFFF"/>
      </a:accent4>
      <a:accent5>
        <a:srgbClr val="F9D4D0"/>
      </a:accent5>
      <a:accent6>
        <a:srgbClr val="EA5458"/>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243</TotalTime>
  <Words>867</Words>
  <Application>Microsoft Office PowerPoint</Application>
  <PresentationFormat>On-screen Show (16:9)</PresentationFormat>
  <Paragraphs>97</Paragraphs>
  <Slides>22</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Calibri</vt:lpstr>
      <vt:lpstr>Wingdings</vt:lpstr>
      <vt:lpstr>Arial</vt:lpstr>
      <vt:lpstr>Roboto Slab Light</vt:lpstr>
      <vt:lpstr>Questrial</vt:lpstr>
      <vt:lpstr>Courier New</vt:lpstr>
      <vt:lpstr>Times New Roman</vt:lpstr>
      <vt:lpstr>Paytone One</vt:lpstr>
      <vt:lpstr>Minimalist Thesis Defense by Slidesgo</vt:lpstr>
      <vt:lpstr>Random Forest Classifier for Predicting  Coronary Illness</vt:lpstr>
      <vt:lpstr>Contents</vt:lpstr>
      <vt:lpstr>Abstract</vt:lpstr>
      <vt:lpstr>PowerPoint Presentation</vt:lpstr>
      <vt:lpstr>PowerPoint Presentation</vt:lpstr>
      <vt:lpstr>Existing System </vt:lpstr>
      <vt:lpstr>Limitation of Existing System </vt:lpstr>
      <vt:lpstr>Proposed System </vt:lpstr>
      <vt:lpstr>Advantage of Proposed System </vt:lpstr>
      <vt:lpstr>System Requirements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Random Forest Classifier for Predicting Coronary Illness</dc:title>
  <cp:lastModifiedBy>Shrivishnu P</cp:lastModifiedBy>
  <cp:revision>32</cp:revision>
  <dcterms:modified xsi:type="dcterms:W3CDTF">2022-06-17T15:12:00Z</dcterms:modified>
</cp:coreProperties>
</file>